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2" r:id="rId4"/>
    <p:sldMasterId id="2147483713" r:id="rId5"/>
    <p:sldMasterId id="2147483720" r:id="rId6"/>
    <p:sldMasterId id="2147483725" r:id="rId7"/>
    <p:sldMasterId id="2147483753" r:id="rId8"/>
  </p:sldMasterIdLst>
  <p:notesMasterIdLst>
    <p:notesMasterId r:id="rId88"/>
  </p:notesMasterIdLst>
  <p:sldIdLst>
    <p:sldId id="256" r:id="rId9"/>
    <p:sldId id="422" r:id="rId10"/>
    <p:sldId id="447" r:id="rId11"/>
    <p:sldId id="449" r:id="rId12"/>
    <p:sldId id="450" r:id="rId13"/>
    <p:sldId id="453" r:id="rId14"/>
    <p:sldId id="452" r:id="rId15"/>
    <p:sldId id="451" r:id="rId16"/>
    <p:sldId id="445" r:id="rId17"/>
    <p:sldId id="446" r:id="rId18"/>
    <p:sldId id="556" r:id="rId19"/>
    <p:sldId id="563" r:id="rId20"/>
    <p:sldId id="568" r:id="rId21"/>
    <p:sldId id="567" r:id="rId22"/>
    <p:sldId id="448" r:id="rId23"/>
    <p:sldId id="455" r:id="rId24"/>
    <p:sldId id="456" r:id="rId25"/>
    <p:sldId id="457" r:id="rId26"/>
    <p:sldId id="454" r:id="rId27"/>
    <p:sldId id="444" r:id="rId28"/>
    <p:sldId id="571" r:id="rId29"/>
    <p:sldId id="564" r:id="rId30"/>
    <p:sldId id="573" r:id="rId31"/>
    <p:sldId id="562" r:id="rId32"/>
    <p:sldId id="560" r:id="rId33"/>
    <p:sldId id="561" r:id="rId34"/>
    <p:sldId id="459" r:id="rId35"/>
    <p:sldId id="460" r:id="rId36"/>
    <p:sldId id="508" r:id="rId37"/>
    <p:sldId id="507" r:id="rId38"/>
    <p:sldId id="509" r:id="rId39"/>
    <p:sldId id="565" r:id="rId40"/>
    <p:sldId id="566" r:id="rId41"/>
    <p:sldId id="553" r:id="rId42"/>
    <p:sldId id="442" r:id="rId43"/>
    <p:sldId id="511" r:id="rId44"/>
    <p:sldId id="537" r:id="rId45"/>
    <p:sldId id="512" r:id="rId46"/>
    <p:sldId id="538" r:id="rId47"/>
    <p:sldId id="514" r:id="rId48"/>
    <p:sldId id="539" r:id="rId49"/>
    <p:sldId id="515" r:id="rId50"/>
    <p:sldId id="540" r:id="rId51"/>
    <p:sldId id="506" r:id="rId52"/>
    <p:sldId id="541" r:id="rId53"/>
    <p:sldId id="462" r:id="rId54"/>
    <p:sldId id="517" r:id="rId55"/>
    <p:sldId id="522" r:id="rId56"/>
    <p:sldId id="521" r:id="rId57"/>
    <p:sldId id="519" r:id="rId58"/>
    <p:sldId id="531" r:id="rId59"/>
    <p:sldId id="542" r:id="rId60"/>
    <p:sldId id="544" r:id="rId61"/>
    <p:sldId id="518" r:id="rId62"/>
    <p:sldId id="546" r:id="rId63"/>
    <p:sldId id="545" r:id="rId64"/>
    <p:sldId id="525" r:id="rId65"/>
    <p:sldId id="524" r:id="rId66"/>
    <p:sldId id="526" r:id="rId67"/>
    <p:sldId id="527" r:id="rId68"/>
    <p:sldId id="557" r:id="rId69"/>
    <p:sldId id="547" r:id="rId70"/>
    <p:sldId id="558" r:id="rId71"/>
    <p:sldId id="569" r:id="rId72"/>
    <p:sldId id="528" r:id="rId73"/>
    <p:sldId id="529" r:id="rId74"/>
    <p:sldId id="530" r:id="rId75"/>
    <p:sldId id="532" r:id="rId76"/>
    <p:sldId id="533" r:id="rId77"/>
    <p:sldId id="534" r:id="rId78"/>
    <p:sldId id="535" r:id="rId79"/>
    <p:sldId id="536" r:id="rId80"/>
    <p:sldId id="559" r:id="rId81"/>
    <p:sldId id="548" r:id="rId82"/>
    <p:sldId id="550" r:id="rId83"/>
    <p:sldId id="549" r:id="rId84"/>
    <p:sldId id="555" r:id="rId85"/>
    <p:sldId id="378" r:id="rId86"/>
    <p:sldId id="570" r:id="rId87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D3551D-6E56-3115-7C93-54B8F2867FCD}" name="Dawn Leyland" initials="" userId="S::dawn.leyland@sydney.edu.au::0156b27b-d76c-496f-804d-eaf682773965" providerId="AD"/>
  <p188:author id="{B9ADBDA8-FF4E-24E2-FA2D-2D70436F6A6D}" name="Andrew Brettell" initials="AB" userId="S::andrew.brettell@sydney.edu.au::f44c2514-c849-4e7a-8552-86c664d14e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FFEDE1"/>
    <a:srgbClr val="000000"/>
    <a:srgbClr val="873D35"/>
    <a:srgbClr val="8F9EC9"/>
    <a:srgbClr val="1A345E"/>
    <a:srgbClr val="DAA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8F3E8-45EA-7246-8851-F3AF3DC80016}" v="35" dt="2025-11-24T09:48:46.85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4589"/>
  </p:normalViewPr>
  <p:slideViewPr>
    <p:cSldViewPr snapToGrid="0">
      <p:cViewPr varScale="1">
        <p:scale>
          <a:sx n="151" d="100"/>
          <a:sy n="151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presProps" Target="presProps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2.xml"/><Relationship Id="rId90" Type="http://schemas.openxmlformats.org/officeDocument/2006/relationships/viewProps" Target="viewProps.xml"/><Relationship Id="rId95" Type="http://schemas.microsoft.com/office/2018/10/relationships/authors" Target="authors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3.xml"/><Relationship Id="rId92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Huang" userId="fe65df42e1c80171" providerId="LiveId" clId="{271EEDCF-8CE0-52AE-AFAB-2C4EFE1AB9C8}"/>
    <pc:docChg chg="modSld">
      <pc:chgData name="Martin Huang" userId="fe65df42e1c80171" providerId="LiveId" clId="{271EEDCF-8CE0-52AE-AFAB-2C4EFE1AB9C8}" dt="2025-11-23T01:00:26.225" v="0" actId="729"/>
      <pc:docMkLst>
        <pc:docMk/>
      </pc:docMkLst>
      <pc:sldChg chg="mod modShow">
        <pc:chgData name="Martin Huang" userId="fe65df42e1c80171" providerId="LiveId" clId="{271EEDCF-8CE0-52AE-AFAB-2C4EFE1AB9C8}" dt="2025-11-23T01:00:26.225" v="0" actId="729"/>
        <pc:sldMkLst>
          <pc:docMk/>
          <pc:sldMk cId="3547542200" sldId="548"/>
        </pc:sldMkLst>
      </pc:sldChg>
      <pc:sldChg chg="mod modShow">
        <pc:chgData name="Martin Huang" userId="fe65df42e1c80171" providerId="LiveId" clId="{271EEDCF-8CE0-52AE-AFAB-2C4EFE1AB9C8}" dt="2025-11-23T01:00:26.225" v="0" actId="729"/>
        <pc:sldMkLst>
          <pc:docMk/>
          <pc:sldMk cId="1800757031" sldId="549"/>
        </pc:sldMkLst>
      </pc:sldChg>
      <pc:sldChg chg="mod modShow">
        <pc:chgData name="Martin Huang" userId="fe65df42e1c80171" providerId="LiveId" clId="{271EEDCF-8CE0-52AE-AFAB-2C4EFE1AB9C8}" dt="2025-11-23T01:00:26.225" v="0" actId="729"/>
        <pc:sldMkLst>
          <pc:docMk/>
          <pc:sldMk cId="648000397" sldId="550"/>
        </pc:sldMkLst>
      </pc:sldChg>
    </pc:docChg>
  </pc:docChgLst>
  <pc:docChgLst>
    <pc:chgData name="Martin Huang" userId="2a5999c9a568ed65" providerId="LiveId" clId="{EE3F4CE4-043F-5A57-847E-214D23DE6B7A}"/>
    <pc:docChg chg="undo custSel addSld delSld modSld sldOrd">
      <pc:chgData name="Martin Huang" userId="2a5999c9a568ed65" providerId="LiveId" clId="{EE3F4CE4-043F-5A57-847E-214D23DE6B7A}" dt="2025-11-17T04:34:15.021" v="480" actId="20577"/>
      <pc:docMkLst>
        <pc:docMk/>
      </pc:docMkLst>
      <pc:sldChg chg="modSp mod">
        <pc:chgData name="Martin Huang" userId="2a5999c9a568ed65" providerId="LiveId" clId="{EE3F4CE4-043F-5A57-847E-214D23DE6B7A}" dt="2025-11-02T21:44:15.521" v="27" actId="207"/>
        <pc:sldMkLst>
          <pc:docMk/>
          <pc:sldMk cId="223551418" sldId="444"/>
        </pc:sldMkLst>
        <pc:spChg chg="mod">
          <ac:chgData name="Martin Huang" userId="2a5999c9a568ed65" providerId="LiveId" clId="{EE3F4CE4-043F-5A57-847E-214D23DE6B7A}" dt="2025-11-02T21:44:15.521" v="27" actId="207"/>
          <ac:spMkLst>
            <pc:docMk/>
            <pc:sldMk cId="223551418" sldId="444"/>
            <ac:spMk id="2" creationId="{99647B80-E0A4-5B02-9D3B-44AD2B419568}"/>
          </ac:spMkLst>
        </pc:spChg>
      </pc:sldChg>
      <pc:sldChg chg="modSp mod">
        <pc:chgData name="Martin Huang" userId="2a5999c9a568ed65" providerId="LiveId" clId="{EE3F4CE4-043F-5A57-847E-214D23DE6B7A}" dt="2025-11-17T04:34:15.021" v="480" actId="20577"/>
        <pc:sldMkLst>
          <pc:docMk/>
          <pc:sldMk cId="2245834223" sldId="462"/>
        </pc:sldMkLst>
        <pc:spChg chg="mod">
          <ac:chgData name="Martin Huang" userId="2a5999c9a568ed65" providerId="LiveId" clId="{EE3F4CE4-043F-5A57-847E-214D23DE6B7A}" dt="2025-11-17T04:34:15.021" v="480" actId="20577"/>
          <ac:spMkLst>
            <pc:docMk/>
            <pc:sldMk cId="2245834223" sldId="462"/>
            <ac:spMk id="4" creationId="{D42806B4-3A51-0C58-2F8C-41C3F8F291A5}"/>
          </ac:spMkLst>
        </pc:spChg>
      </pc:sldChg>
      <pc:sldChg chg="addSp delSp modSp mod">
        <pc:chgData name="Martin Huang" userId="2a5999c9a568ed65" providerId="LiveId" clId="{EE3F4CE4-043F-5A57-847E-214D23DE6B7A}" dt="2025-11-17T04:32:09.669" v="458" actId="207"/>
        <pc:sldMkLst>
          <pc:docMk/>
          <pc:sldMk cId="2689152768" sldId="564"/>
        </pc:sldMkLst>
        <pc:spChg chg="add mod">
          <ac:chgData name="Martin Huang" userId="2a5999c9a568ed65" providerId="LiveId" clId="{EE3F4CE4-043F-5A57-847E-214D23DE6B7A}" dt="2025-11-17T04:27:44.996" v="32"/>
          <ac:spMkLst>
            <pc:docMk/>
            <pc:sldMk cId="2689152768" sldId="564"/>
            <ac:spMk id="5" creationId="{A6D055B9-A719-BE64-9A7C-ED00BC389E69}"/>
          </ac:spMkLst>
        </pc:spChg>
        <pc:spChg chg="add mod">
          <ac:chgData name="Martin Huang" userId="2a5999c9a568ed65" providerId="LiveId" clId="{EE3F4CE4-043F-5A57-847E-214D23DE6B7A}" dt="2025-11-17T04:32:09.669" v="458" actId="207"/>
          <ac:spMkLst>
            <pc:docMk/>
            <pc:sldMk cId="2689152768" sldId="564"/>
            <ac:spMk id="8" creationId="{D5B59DD4-7F70-DFB5-4028-B75D16217ED1}"/>
          </ac:spMkLst>
        </pc:spChg>
      </pc:sldChg>
      <pc:sldChg chg="modSp add mod ord">
        <pc:chgData name="Martin Huang" userId="2a5999c9a568ed65" providerId="LiveId" clId="{EE3F4CE4-043F-5A57-847E-214D23DE6B7A}" dt="2025-11-17T04:29:22.753" v="227" actId="20578"/>
        <pc:sldMkLst>
          <pc:docMk/>
          <pc:sldMk cId="3214709616" sldId="571"/>
        </pc:sldMkLst>
        <pc:spChg chg="mod">
          <ac:chgData name="Martin Huang" userId="2a5999c9a568ed65" providerId="LiveId" clId="{EE3F4CE4-043F-5A57-847E-214D23DE6B7A}" dt="2025-11-17T04:27:37.468" v="30" actId="14100"/>
          <ac:spMkLst>
            <pc:docMk/>
            <pc:sldMk cId="3214709616" sldId="571"/>
            <ac:spMk id="3" creationId="{BB8DD0E9-1D0D-265E-0CEF-99E1BFBA6D30}"/>
          </ac:spMkLst>
        </pc:spChg>
      </pc:sldChg>
      <pc:sldChg chg="add">
        <pc:chgData name="Martin Huang" userId="2a5999c9a568ed65" providerId="LiveId" clId="{EE3F4CE4-043F-5A57-847E-214D23DE6B7A}" dt="2025-11-17T04:31:38.442" v="452" actId="2890"/>
        <pc:sldMkLst>
          <pc:docMk/>
          <pc:sldMk cId="1273914911" sldId="573"/>
        </pc:sldMkLst>
      </pc:sldChg>
    </pc:docChg>
  </pc:docChgLst>
  <pc:docChgLst>
    <pc:chgData name="Martin Huang" userId="fe65df42e1c80171" providerId="LiveId" clId="{01F8F3E8-45EA-7246-8851-F3AF3DC80016}"/>
    <pc:docChg chg="custSel modSld">
      <pc:chgData name="Martin Huang" userId="fe65df42e1c80171" providerId="LiveId" clId="{01F8F3E8-45EA-7246-8851-F3AF3DC80016}" dt="2025-11-24T09:48:58.129" v="190" actId="20577"/>
      <pc:docMkLst>
        <pc:docMk/>
      </pc:docMkLst>
      <pc:sldChg chg="modSp mod">
        <pc:chgData name="Martin Huang" userId="fe65df42e1c80171" providerId="LiveId" clId="{01F8F3E8-45EA-7246-8851-F3AF3DC80016}" dt="2025-11-24T09:48:58.129" v="190" actId="20577"/>
        <pc:sldMkLst>
          <pc:docMk/>
          <pc:sldMk cId="1944164014" sldId="547"/>
        </pc:sldMkLst>
        <pc:spChg chg="mod">
          <ac:chgData name="Martin Huang" userId="fe65df42e1c80171" providerId="LiveId" clId="{01F8F3E8-45EA-7246-8851-F3AF3DC80016}" dt="2025-11-24T09:48:58.129" v="190" actId="20577"/>
          <ac:spMkLst>
            <pc:docMk/>
            <pc:sldMk cId="1944164014" sldId="547"/>
            <ac:spMk id="5" creationId="{A945E451-4C83-925F-B054-52CA00D6697C}"/>
          </ac:spMkLst>
        </pc:spChg>
      </pc:sldChg>
      <pc:sldChg chg="mod modShow">
        <pc:chgData name="Martin Huang" userId="fe65df42e1c80171" providerId="LiveId" clId="{01F8F3E8-45EA-7246-8851-F3AF3DC80016}" dt="2025-11-23T21:05:25.178" v="0" actId="729"/>
        <pc:sldMkLst>
          <pc:docMk/>
          <pc:sldMk cId="3547542200" sldId="548"/>
        </pc:sldMkLst>
      </pc:sldChg>
      <pc:sldChg chg="mod modShow">
        <pc:chgData name="Martin Huang" userId="fe65df42e1c80171" providerId="LiveId" clId="{01F8F3E8-45EA-7246-8851-F3AF3DC80016}" dt="2025-11-23T21:05:25.178" v="0" actId="729"/>
        <pc:sldMkLst>
          <pc:docMk/>
          <pc:sldMk cId="1800757031" sldId="549"/>
        </pc:sldMkLst>
      </pc:sldChg>
      <pc:sldChg chg="mod modShow">
        <pc:chgData name="Martin Huang" userId="fe65df42e1c80171" providerId="LiveId" clId="{01F8F3E8-45EA-7246-8851-F3AF3DC80016}" dt="2025-11-23T21:05:25.178" v="0" actId="729"/>
        <pc:sldMkLst>
          <pc:docMk/>
          <pc:sldMk cId="648000397" sldId="550"/>
        </pc:sldMkLst>
      </pc:sldChg>
      <pc:sldChg chg="modSp mod">
        <pc:chgData name="Martin Huang" userId="fe65df42e1c80171" providerId="LiveId" clId="{01F8F3E8-45EA-7246-8851-F3AF3DC80016}" dt="2025-11-24T09:48:44.533" v="188" actId="20577"/>
        <pc:sldMkLst>
          <pc:docMk/>
          <pc:sldMk cId="2867788563" sldId="555"/>
        </pc:sldMkLst>
        <pc:spChg chg="mod">
          <ac:chgData name="Martin Huang" userId="fe65df42e1c80171" providerId="LiveId" clId="{01F8F3E8-45EA-7246-8851-F3AF3DC80016}" dt="2025-11-24T09:48:44.533" v="188" actId="20577"/>
          <ac:spMkLst>
            <pc:docMk/>
            <pc:sldMk cId="2867788563" sldId="555"/>
            <ac:spMk id="3" creationId="{9943427D-4A80-6BCC-D93C-3F0103E3A084}"/>
          </ac:spMkLst>
        </pc:spChg>
        <pc:spChg chg="mod">
          <ac:chgData name="Martin Huang" userId="fe65df42e1c80171" providerId="LiveId" clId="{01F8F3E8-45EA-7246-8851-F3AF3DC80016}" dt="2025-11-24T09:48:16.211" v="99" actId="20577"/>
          <ac:spMkLst>
            <pc:docMk/>
            <pc:sldMk cId="2867788563" sldId="555"/>
            <ac:spMk id="11" creationId="{D663742D-3725-1323-B919-50C3133FA080}"/>
          </ac:spMkLst>
        </pc:spChg>
      </pc:sldChg>
      <pc:sldChg chg="modSp mod">
        <pc:chgData name="Martin Huang" userId="fe65df42e1c80171" providerId="LiveId" clId="{01F8F3E8-45EA-7246-8851-F3AF3DC80016}" dt="2025-11-23T21:07:42.379" v="31" actId="20577"/>
        <pc:sldMkLst>
          <pc:docMk/>
          <pc:sldMk cId="2689152768" sldId="564"/>
        </pc:sldMkLst>
        <pc:spChg chg="mod">
          <ac:chgData name="Martin Huang" userId="fe65df42e1c80171" providerId="LiveId" clId="{01F8F3E8-45EA-7246-8851-F3AF3DC80016}" dt="2025-11-23T21:07:42.379" v="31" actId="20577"/>
          <ac:spMkLst>
            <pc:docMk/>
            <pc:sldMk cId="2689152768" sldId="564"/>
            <ac:spMk id="8" creationId="{D5B59DD4-7F70-DFB5-4028-B75D16217ED1}"/>
          </ac:spMkLst>
        </pc:spChg>
      </pc:sldChg>
      <pc:sldChg chg="modSp mod">
        <pc:chgData name="Martin Huang" userId="fe65df42e1c80171" providerId="LiveId" clId="{01F8F3E8-45EA-7246-8851-F3AF3DC80016}" dt="2025-11-23T21:07:45.147" v="32"/>
        <pc:sldMkLst>
          <pc:docMk/>
          <pc:sldMk cId="1273914911" sldId="573"/>
        </pc:sldMkLst>
        <pc:spChg chg="mod">
          <ac:chgData name="Martin Huang" userId="fe65df42e1c80171" providerId="LiveId" clId="{01F8F3E8-45EA-7246-8851-F3AF3DC80016}" dt="2025-11-23T21:07:45.147" v="32"/>
          <ac:spMkLst>
            <pc:docMk/>
            <pc:sldMk cId="1273914911" sldId="573"/>
            <ac:spMk id="8" creationId="{DBE29906-9AC0-7F93-B8CC-F06737E4200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3C0552-724D-1942-A483-441B5606AAFD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9F27728-0421-B648-A623-DED62DE1BD7C}">
      <dgm:prSet phldrT="[Text]"/>
      <dgm:spPr/>
      <dgm:t>
        <a:bodyPr/>
        <a:lstStyle/>
        <a:p>
          <a:r>
            <a:rPr lang="en-GB"/>
            <a:t>Select </a:t>
          </a:r>
          <a:r>
            <a:rPr lang="en-GB">
              <a:solidFill>
                <a:schemeClr val="bg1"/>
              </a:solidFill>
            </a:rPr>
            <a:t>Candidate</a:t>
          </a:r>
          <a:r>
            <a:rPr lang="en-GB"/>
            <a:t> Elbow</a:t>
          </a:r>
        </a:p>
      </dgm:t>
    </dgm:pt>
    <dgm:pt modelId="{18275DC4-86D1-9748-A7D5-957B51B60F24}" type="parTrans" cxnId="{DC27C657-725D-2142-9007-EF94D686DC87}">
      <dgm:prSet/>
      <dgm:spPr/>
      <dgm:t>
        <a:bodyPr/>
        <a:lstStyle/>
        <a:p>
          <a:endParaRPr lang="en-GB"/>
        </a:p>
      </dgm:t>
    </dgm:pt>
    <dgm:pt modelId="{F630963D-F47C-224D-926C-9F3A10FB67E9}" type="sibTrans" cxnId="{DC27C657-725D-2142-9007-EF94D686DC87}">
      <dgm:prSet/>
      <dgm:spPr/>
      <dgm:t>
        <a:bodyPr/>
        <a:lstStyle/>
        <a:p>
          <a:endParaRPr lang="en-GB"/>
        </a:p>
      </dgm:t>
    </dgm:pt>
    <dgm:pt modelId="{D55D126D-53CD-9E49-91C7-8C310B28ACE7}">
      <dgm:prSet phldrT="[Text]"/>
      <dgm:spPr>
        <a:solidFill>
          <a:schemeClr val="bg2"/>
        </a:solidFill>
      </dgm:spPr>
      <dgm:t>
        <a:bodyPr/>
        <a:lstStyle/>
        <a:p>
          <a:r>
            <a:rPr lang="en-GB">
              <a:solidFill>
                <a:schemeClr val="bg1"/>
              </a:solidFill>
            </a:rPr>
            <a:t>Compute Likelihoods</a:t>
          </a:r>
        </a:p>
      </dgm:t>
    </dgm:pt>
    <dgm:pt modelId="{7C79D866-ED46-CC42-891D-3E922B916FAC}" type="parTrans" cxnId="{4E04A986-260A-4C47-BF11-207FC49A7D6E}">
      <dgm:prSet/>
      <dgm:spPr/>
      <dgm:t>
        <a:bodyPr/>
        <a:lstStyle/>
        <a:p>
          <a:endParaRPr lang="en-GB"/>
        </a:p>
      </dgm:t>
    </dgm:pt>
    <dgm:pt modelId="{3A9E573D-F11A-E347-9B0E-E4E18165FCF0}" type="sibTrans" cxnId="{4E04A986-260A-4C47-BF11-207FC49A7D6E}">
      <dgm:prSet/>
      <dgm:spPr/>
      <dgm:t>
        <a:bodyPr/>
        <a:lstStyle/>
        <a:p>
          <a:endParaRPr lang="en-GB"/>
        </a:p>
      </dgm:t>
    </dgm:pt>
    <dgm:pt modelId="{96E4BC29-5BAA-414C-9C78-4F45026D0491}">
      <dgm:prSet/>
      <dgm:spPr>
        <a:solidFill>
          <a:schemeClr val="bg2"/>
        </a:solidFill>
      </dgm:spPr>
      <dgm:t>
        <a:bodyPr/>
        <a:lstStyle/>
        <a:p>
          <a:r>
            <a:rPr lang="en-GB">
              <a:solidFill>
                <a:schemeClr val="bg1"/>
              </a:solidFill>
            </a:rPr>
            <a:t>Repeat for all Candidate Elbows</a:t>
          </a:r>
        </a:p>
      </dgm:t>
    </dgm:pt>
    <dgm:pt modelId="{EA7B16CB-0A29-514C-A542-84F751BEB951}" type="parTrans" cxnId="{8D539D20-B30B-FE4B-9F41-317B9A9C7F85}">
      <dgm:prSet/>
      <dgm:spPr/>
      <dgm:t>
        <a:bodyPr/>
        <a:lstStyle/>
        <a:p>
          <a:endParaRPr lang="en-GB"/>
        </a:p>
      </dgm:t>
    </dgm:pt>
    <dgm:pt modelId="{840164EE-F1CD-3544-B94F-A39BD46F8CF1}" type="sibTrans" cxnId="{8D539D20-B30B-FE4B-9F41-317B9A9C7F85}">
      <dgm:prSet/>
      <dgm:spPr/>
      <dgm:t>
        <a:bodyPr/>
        <a:lstStyle/>
        <a:p>
          <a:endParaRPr lang="en-GB"/>
        </a:p>
      </dgm:t>
    </dgm:pt>
    <dgm:pt modelId="{33A3A7C3-686B-CE43-923D-2CF01608683E}" type="pres">
      <dgm:prSet presAssocID="{073C0552-724D-1942-A483-441B5606AAFD}" presName="Name0" presStyleCnt="0">
        <dgm:presLayoutVars>
          <dgm:dir/>
          <dgm:resizeHandles val="exact"/>
        </dgm:presLayoutVars>
      </dgm:prSet>
      <dgm:spPr/>
    </dgm:pt>
    <dgm:pt modelId="{D33A1791-C18C-1C42-A039-EE15893F3C3F}" type="pres">
      <dgm:prSet presAssocID="{F9F27728-0421-B648-A623-DED62DE1BD7C}" presName="parTxOnly" presStyleLbl="node1" presStyleIdx="0" presStyleCnt="3">
        <dgm:presLayoutVars>
          <dgm:bulletEnabled val="1"/>
        </dgm:presLayoutVars>
      </dgm:prSet>
      <dgm:spPr/>
    </dgm:pt>
    <dgm:pt modelId="{2534DC4F-C2A8-3E46-8EF4-F2CF4D2070CD}" type="pres">
      <dgm:prSet presAssocID="{F630963D-F47C-224D-926C-9F3A10FB67E9}" presName="parSpace" presStyleCnt="0"/>
      <dgm:spPr/>
    </dgm:pt>
    <dgm:pt modelId="{B6CB7697-8C4E-024C-B1BF-E028A41A153A}" type="pres">
      <dgm:prSet presAssocID="{D55D126D-53CD-9E49-91C7-8C310B28ACE7}" presName="parTxOnly" presStyleLbl="node1" presStyleIdx="1" presStyleCnt="3">
        <dgm:presLayoutVars>
          <dgm:bulletEnabled val="1"/>
        </dgm:presLayoutVars>
      </dgm:prSet>
      <dgm:spPr/>
    </dgm:pt>
    <dgm:pt modelId="{4D34BF9F-1514-FF43-AE38-6B0D6CFFC763}" type="pres">
      <dgm:prSet presAssocID="{3A9E573D-F11A-E347-9B0E-E4E18165FCF0}" presName="parSpace" presStyleCnt="0"/>
      <dgm:spPr/>
    </dgm:pt>
    <dgm:pt modelId="{82E16F92-7BE0-2C46-B7AF-D3799046F71C}" type="pres">
      <dgm:prSet presAssocID="{96E4BC29-5BAA-414C-9C78-4F45026D0491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9873B18-7AB9-7E42-B8FC-35494DDDA8BE}" type="presOf" srcId="{F9F27728-0421-B648-A623-DED62DE1BD7C}" destId="{D33A1791-C18C-1C42-A039-EE15893F3C3F}" srcOrd="0" destOrd="0" presId="urn:microsoft.com/office/officeart/2005/8/layout/hChevron3"/>
    <dgm:cxn modelId="{8D539D20-B30B-FE4B-9F41-317B9A9C7F85}" srcId="{073C0552-724D-1942-A483-441B5606AAFD}" destId="{96E4BC29-5BAA-414C-9C78-4F45026D0491}" srcOrd="2" destOrd="0" parTransId="{EA7B16CB-0A29-514C-A542-84F751BEB951}" sibTransId="{840164EE-F1CD-3544-B94F-A39BD46F8CF1}"/>
    <dgm:cxn modelId="{C61A8149-7FF5-2F4F-87DD-1652603C2C82}" type="presOf" srcId="{96E4BC29-5BAA-414C-9C78-4F45026D0491}" destId="{82E16F92-7BE0-2C46-B7AF-D3799046F71C}" srcOrd="0" destOrd="0" presId="urn:microsoft.com/office/officeart/2005/8/layout/hChevron3"/>
    <dgm:cxn modelId="{DC27C657-725D-2142-9007-EF94D686DC87}" srcId="{073C0552-724D-1942-A483-441B5606AAFD}" destId="{F9F27728-0421-B648-A623-DED62DE1BD7C}" srcOrd="0" destOrd="0" parTransId="{18275DC4-86D1-9748-A7D5-957B51B60F24}" sibTransId="{F630963D-F47C-224D-926C-9F3A10FB67E9}"/>
    <dgm:cxn modelId="{0EF2D87C-5265-E54B-8D12-ED3CB17BD2E7}" type="presOf" srcId="{D55D126D-53CD-9E49-91C7-8C310B28ACE7}" destId="{B6CB7697-8C4E-024C-B1BF-E028A41A153A}" srcOrd="0" destOrd="0" presId="urn:microsoft.com/office/officeart/2005/8/layout/hChevron3"/>
    <dgm:cxn modelId="{ADA09284-37EE-4F45-AB08-F98F18F85160}" type="presOf" srcId="{073C0552-724D-1942-A483-441B5606AAFD}" destId="{33A3A7C3-686B-CE43-923D-2CF01608683E}" srcOrd="0" destOrd="0" presId="urn:microsoft.com/office/officeart/2005/8/layout/hChevron3"/>
    <dgm:cxn modelId="{4E04A986-260A-4C47-BF11-207FC49A7D6E}" srcId="{073C0552-724D-1942-A483-441B5606AAFD}" destId="{D55D126D-53CD-9E49-91C7-8C310B28ACE7}" srcOrd="1" destOrd="0" parTransId="{7C79D866-ED46-CC42-891D-3E922B916FAC}" sibTransId="{3A9E573D-F11A-E347-9B0E-E4E18165FCF0}"/>
    <dgm:cxn modelId="{12BDD6F0-F850-3841-A443-32DBAC235852}" type="presParOf" srcId="{33A3A7C3-686B-CE43-923D-2CF01608683E}" destId="{D33A1791-C18C-1C42-A039-EE15893F3C3F}" srcOrd="0" destOrd="0" presId="urn:microsoft.com/office/officeart/2005/8/layout/hChevron3"/>
    <dgm:cxn modelId="{B1704862-496E-584B-B2D5-07D9A3319322}" type="presParOf" srcId="{33A3A7C3-686B-CE43-923D-2CF01608683E}" destId="{2534DC4F-C2A8-3E46-8EF4-F2CF4D2070CD}" srcOrd="1" destOrd="0" presId="urn:microsoft.com/office/officeart/2005/8/layout/hChevron3"/>
    <dgm:cxn modelId="{74F7DE40-4DC8-2247-BDFD-8557DBAEBF86}" type="presParOf" srcId="{33A3A7C3-686B-CE43-923D-2CF01608683E}" destId="{B6CB7697-8C4E-024C-B1BF-E028A41A153A}" srcOrd="2" destOrd="0" presId="urn:microsoft.com/office/officeart/2005/8/layout/hChevron3"/>
    <dgm:cxn modelId="{C826156E-76BE-F54F-ABAC-36B011CB660B}" type="presParOf" srcId="{33A3A7C3-686B-CE43-923D-2CF01608683E}" destId="{4D34BF9F-1514-FF43-AE38-6B0D6CFFC763}" srcOrd="3" destOrd="0" presId="urn:microsoft.com/office/officeart/2005/8/layout/hChevron3"/>
    <dgm:cxn modelId="{9082F6CE-2582-6740-B7CB-217779FCBAA3}" type="presParOf" srcId="{33A3A7C3-686B-CE43-923D-2CF01608683E}" destId="{82E16F92-7BE0-2C46-B7AF-D3799046F71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3C0552-724D-1942-A483-441B5606AAFD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9F27728-0421-B648-A623-DED62DE1BD7C}">
      <dgm:prSet phldrT="[Text]"/>
      <dgm:spPr/>
      <dgm:t>
        <a:bodyPr/>
        <a:lstStyle/>
        <a:p>
          <a:r>
            <a:rPr lang="en-GB"/>
            <a:t>Select Candidate Elbow</a:t>
          </a:r>
        </a:p>
      </dgm:t>
    </dgm:pt>
    <dgm:pt modelId="{18275DC4-86D1-9748-A7D5-957B51B60F24}" type="parTrans" cxnId="{DC27C657-725D-2142-9007-EF94D686DC87}">
      <dgm:prSet/>
      <dgm:spPr/>
      <dgm:t>
        <a:bodyPr/>
        <a:lstStyle/>
        <a:p>
          <a:endParaRPr lang="en-GB"/>
        </a:p>
      </dgm:t>
    </dgm:pt>
    <dgm:pt modelId="{F630963D-F47C-224D-926C-9F3A10FB67E9}" type="sibTrans" cxnId="{DC27C657-725D-2142-9007-EF94D686DC87}">
      <dgm:prSet/>
      <dgm:spPr/>
      <dgm:t>
        <a:bodyPr/>
        <a:lstStyle/>
        <a:p>
          <a:endParaRPr lang="en-GB"/>
        </a:p>
      </dgm:t>
    </dgm:pt>
    <dgm:pt modelId="{D55D126D-53CD-9E49-91C7-8C310B28ACE7}">
      <dgm:prSet phldrT="[Text]"/>
      <dgm:spPr/>
      <dgm:t>
        <a:bodyPr/>
        <a:lstStyle/>
        <a:p>
          <a:r>
            <a:rPr lang="en-GB"/>
            <a:t>Compute Likelihoods</a:t>
          </a:r>
        </a:p>
      </dgm:t>
    </dgm:pt>
    <dgm:pt modelId="{7C79D866-ED46-CC42-891D-3E922B916FAC}" type="parTrans" cxnId="{4E04A986-260A-4C47-BF11-207FC49A7D6E}">
      <dgm:prSet/>
      <dgm:spPr/>
      <dgm:t>
        <a:bodyPr/>
        <a:lstStyle/>
        <a:p>
          <a:endParaRPr lang="en-GB"/>
        </a:p>
      </dgm:t>
    </dgm:pt>
    <dgm:pt modelId="{3A9E573D-F11A-E347-9B0E-E4E18165FCF0}" type="sibTrans" cxnId="{4E04A986-260A-4C47-BF11-207FC49A7D6E}">
      <dgm:prSet/>
      <dgm:spPr/>
      <dgm:t>
        <a:bodyPr/>
        <a:lstStyle/>
        <a:p>
          <a:endParaRPr lang="en-GB"/>
        </a:p>
      </dgm:t>
    </dgm:pt>
    <dgm:pt modelId="{96E4BC29-5BAA-414C-9C78-4F45026D0491}">
      <dgm:prSet/>
      <dgm:spPr/>
      <dgm:t>
        <a:bodyPr/>
        <a:lstStyle/>
        <a:p>
          <a:r>
            <a:rPr lang="en-GB"/>
            <a:t>Repeat for all Candidate Elbows</a:t>
          </a:r>
        </a:p>
      </dgm:t>
    </dgm:pt>
    <dgm:pt modelId="{EA7B16CB-0A29-514C-A542-84F751BEB951}" type="parTrans" cxnId="{8D539D20-B30B-FE4B-9F41-317B9A9C7F85}">
      <dgm:prSet/>
      <dgm:spPr/>
      <dgm:t>
        <a:bodyPr/>
        <a:lstStyle/>
        <a:p>
          <a:endParaRPr lang="en-GB"/>
        </a:p>
      </dgm:t>
    </dgm:pt>
    <dgm:pt modelId="{840164EE-F1CD-3544-B94F-A39BD46F8CF1}" type="sibTrans" cxnId="{8D539D20-B30B-FE4B-9F41-317B9A9C7F85}">
      <dgm:prSet/>
      <dgm:spPr/>
      <dgm:t>
        <a:bodyPr/>
        <a:lstStyle/>
        <a:p>
          <a:endParaRPr lang="en-GB"/>
        </a:p>
      </dgm:t>
    </dgm:pt>
    <dgm:pt modelId="{33A3A7C3-686B-CE43-923D-2CF01608683E}" type="pres">
      <dgm:prSet presAssocID="{073C0552-724D-1942-A483-441B5606AAFD}" presName="Name0" presStyleCnt="0">
        <dgm:presLayoutVars>
          <dgm:dir/>
          <dgm:resizeHandles val="exact"/>
        </dgm:presLayoutVars>
      </dgm:prSet>
      <dgm:spPr/>
    </dgm:pt>
    <dgm:pt modelId="{D33A1791-C18C-1C42-A039-EE15893F3C3F}" type="pres">
      <dgm:prSet presAssocID="{F9F27728-0421-B648-A623-DED62DE1BD7C}" presName="parTxOnly" presStyleLbl="node1" presStyleIdx="0" presStyleCnt="3">
        <dgm:presLayoutVars>
          <dgm:bulletEnabled val="1"/>
        </dgm:presLayoutVars>
      </dgm:prSet>
      <dgm:spPr/>
    </dgm:pt>
    <dgm:pt modelId="{2534DC4F-C2A8-3E46-8EF4-F2CF4D2070CD}" type="pres">
      <dgm:prSet presAssocID="{F630963D-F47C-224D-926C-9F3A10FB67E9}" presName="parSpace" presStyleCnt="0"/>
      <dgm:spPr/>
    </dgm:pt>
    <dgm:pt modelId="{B6CB7697-8C4E-024C-B1BF-E028A41A153A}" type="pres">
      <dgm:prSet presAssocID="{D55D126D-53CD-9E49-91C7-8C310B28ACE7}" presName="parTxOnly" presStyleLbl="node1" presStyleIdx="1" presStyleCnt="3">
        <dgm:presLayoutVars>
          <dgm:bulletEnabled val="1"/>
        </dgm:presLayoutVars>
      </dgm:prSet>
      <dgm:spPr/>
    </dgm:pt>
    <dgm:pt modelId="{4D34BF9F-1514-FF43-AE38-6B0D6CFFC763}" type="pres">
      <dgm:prSet presAssocID="{3A9E573D-F11A-E347-9B0E-E4E18165FCF0}" presName="parSpace" presStyleCnt="0"/>
      <dgm:spPr/>
    </dgm:pt>
    <dgm:pt modelId="{82E16F92-7BE0-2C46-B7AF-D3799046F71C}" type="pres">
      <dgm:prSet presAssocID="{96E4BC29-5BAA-414C-9C78-4F45026D0491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9873B18-7AB9-7E42-B8FC-35494DDDA8BE}" type="presOf" srcId="{F9F27728-0421-B648-A623-DED62DE1BD7C}" destId="{D33A1791-C18C-1C42-A039-EE15893F3C3F}" srcOrd="0" destOrd="0" presId="urn:microsoft.com/office/officeart/2005/8/layout/hChevron3"/>
    <dgm:cxn modelId="{8D539D20-B30B-FE4B-9F41-317B9A9C7F85}" srcId="{073C0552-724D-1942-A483-441B5606AAFD}" destId="{96E4BC29-5BAA-414C-9C78-4F45026D0491}" srcOrd="2" destOrd="0" parTransId="{EA7B16CB-0A29-514C-A542-84F751BEB951}" sibTransId="{840164EE-F1CD-3544-B94F-A39BD46F8CF1}"/>
    <dgm:cxn modelId="{C61A8149-7FF5-2F4F-87DD-1652603C2C82}" type="presOf" srcId="{96E4BC29-5BAA-414C-9C78-4F45026D0491}" destId="{82E16F92-7BE0-2C46-B7AF-D3799046F71C}" srcOrd="0" destOrd="0" presId="urn:microsoft.com/office/officeart/2005/8/layout/hChevron3"/>
    <dgm:cxn modelId="{DC27C657-725D-2142-9007-EF94D686DC87}" srcId="{073C0552-724D-1942-A483-441B5606AAFD}" destId="{F9F27728-0421-B648-A623-DED62DE1BD7C}" srcOrd="0" destOrd="0" parTransId="{18275DC4-86D1-9748-A7D5-957B51B60F24}" sibTransId="{F630963D-F47C-224D-926C-9F3A10FB67E9}"/>
    <dgm:cxn modelId="{0EF2D87C-5265-E54B-8D12-ED3CB17BD2E7}" type="presOf" srcId="{D55D126D-53CD-9E49-91C7-8C310B28ACE7}" destId="{B6CB7697-8C4E-024C-B1BF-E028A41A153A}" srcOrd="0" destOrd="0" presId="urn:microsoft.com/office/officeart/2005/8/layout/hChevron3"/>
    <dgm:cxn modelId="{ADA09284-37EE-4F45-AB08-F98F18F85160}" type="presOf" srcId="{073C0552-724D-1942-A483-441B5606AAFD}" destId="{33A3A7C3-686B-CE43-923D-2CF01608683E}" srcOrd="0" destOrd="0" presId="urn:microsoft.com/office/officeart/2005/8/layout/hChevron3"/>
    <dgm:cxn modelId="{4E04A986-260A-4C47-BF11-207FC49A7D6E}" srcId="{073C0552-724D-1942-A483-441B5606AAFD}" destId="{D55D126D-53CD-9E49-91C7-8C310B28ACE7}" srcOrd="1" destOrd="0" parTransId="{7C79D866-ED46-CC42-891D-3E922B916FAC}" sibTransId="{3A9E573D-F11A-E347-9B0E-E4E18165FCF0}"/>
    <dgm:cxn modelId="{12BDD6F0-F850-3841-A443-32DBAC235852}" type="presParOf" srcId="{33A3A7C3-686B-CE43-923D-2CF01608683E}" destId="{D33A1791-C18C-1C42-A039-EE15893F3C3F}" srcOrd="0" destOrd="0" presId="urn:microsoft.com/office/officeart/2005/8/layout/hChevron3"/>
    <dgm:cxn modelId="{B1704862-496E-584B-B2D5-07D9A3319322}" type="presParOf" srcId="{33A3A7C3-686B-CE43-923D-2CF01608683E}" destId="{2534DC4F-C2A8-3E46-8EF4-F2CF4D2070CD}" srcOrd="1" destOrd="0" presId="urn:microsoft.com/office/officeart/2005/8/layout/hChevron3"/>
    <dgm:cxn modelId="{74F7DE40-4DC8-2247-BDFD-8557DBAEBF86}" type="presParOf" srcId="{33A3A7C3-686B-CE43-923D-2CF01608683E}" destId="{B6CB7697-8C4E-024C-B1BF-E028A41A153A}" srcOrd="2" destOrd="0" presId="urn:microsoft.com/office/officeart/2005/8/layout/hChevron3"/>
    <dgm:cxn modelId="{C826156E-76BE-F54F-ABAC-36B011CB660B}" type="presParOf" srcId="{33A3A7C3-686B-CE43-923D-2CF01608683E}" destId="{4D34BF9F-1514-FF43-AE38-6B0D6CFFC763}" srcOrd="3" destOrd="0" presId="urn:microsoft.com/office/officeart/2005/8/layout/hChevron3"/>
    <dgm:cxn modelId="{9082F6CE-2582-6740-B7CB-217779FCBAA3}" type="presParOf" srcId="{33A3A7C3-686B-CE43-923D-2CF01608683E}" destId="{82E16F92-7BE0-2C46-B7AF-D3799046F71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3C0552-724D-1942-A483-441B5606AAFD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9F27728-0421-B648-A623-DED62DE1BD7C}">
      <dgm:prSet phldrT="[Text]"/>
      <dgm:spPr/>
      <dgm:t>
        <a:bodyPr/>
        <a:lstStyle/>
        <a:p>
          <a:r>
            <a:rPr lang="en-GB"/>
            <a:t>Select Candidate Elbow</a:t>
          </a:r>
        </a:p>
      </dgm:t>
    </dgm:pt>
    <dgm:pt modelId="{18275DC4-86D1-9748-A7D5-957B51B60F24}" type="parTrans" cxnId="{DC27C657-725D-2142-9007-EF94D686DC87}">
      <dgm:prSet/>
      <dgm:spPr/>
      <dgm:t>
        <a:bodyPr/>
        <a:lstStyle/>
        <a:p>
          <a:endParaRPr lang="en-GB"/>
        </a:p>
      </dgm:t>
    </dgm:pt>
    <dgm:pt modelId="{F630963D-F47C-224D-926C-9F3A10FB67E9}" type="sibTrans" cxnId="{DC27C657-725D-2142-9007-EF94D686DC87}">
      <dgm:prSet/>
      <dgm:spPr/>
      <dgm:t>
        <a:bodyPr/>
        <a:lstStyle/>
        <a:p>
          <a:endParaRPr lang="en-GB"/>
        </a:p>
      </dgm:t>
    </dgm:pt>
    <dgm:pt modelId="{D55D126D-53CD-9E49-91C7-8C310B28ACE7}">
      <dgm:prSet phldrT="[Text]"/>
      <dgm:spPr/>
      <dgm:t>
        <a:bodyPr/>
        <a:lstStyle/>
        <a:p>
          <a:r>
            <a:rPr lang="en-GB"/>
            <a:t>Compute Likelihoods</a:t>
          </a:r>
        </a:p>
      </dgm:t>
    </dgm:pt>
    <dgm:pt modelId="{7C79D866-ED46-CC42-891D-3E922B916FAC}" type="parTrans" cxnId="{4E04A986-260A-4C47-BF11-207FC49A7D6E}">
      <dgm:prSet/>
      <dgm:spPr/>
      <dgm:t>
        <a:bodyPr/>
        <a:lstStyle/>
        <a:p>
          <a:endParaRPr lang="en-GB"/>
        </a:p>
      </dgm:t>
    </dgm:pt>
    <dgm:pt modelId="{3A9E573D-F11A-E347-9B0E-E4E18165FCF0}" type="sibTrans" cxnId="{4E04A986-260A-4C47-BF11-207FC49A7D6E}">
      <dgm:prSet/>
      <dgm:spPr/>
      <dgm:t>
        <a:bodyPr/>
        <a:lstStyle/>
        <a:p>
          <a:endParaRPr lang="en-GB"/>
        </a:p>
      </dgm:t>
    </dgm:pt>
    <dgm:pt modelId="{96E4BC29-5BAA-414C-9C78-4F45026D0491}">
      <dgm:prSet/>
      <dgm:spPr/>
      <dgm:t>
        <a:bodyPr/>
        <a:lstStyle/>
        <a:p>
          <a:r>
            <a:rPr lang="en-GB"/>
            <a:t>Repeat for all Candidate Elbows</a:t>
          </a:r>
        </a:p>
      </dgm:t>
    </dgm:pt>
    <dgm:pt modelId="{EA7B16CB-0A29-514C-A542-84F751BEB951}" type="parTrans" cxnId="{8D539D20-B30B-FE4B-9F41-317B9A9C7F85}">
      <dgm:prSet/>
      <dgm:spPr/>
      <dgm:t>
        <a:bodyPr/>
        <a:lstStyle/>
        <a:p>
          <a:endParaRPr lang="en-GB"/>
        </a:p>
      </dgm:t>
    </dgm:pt>
    <dgm:pt modelId="{840164EE-F1CD-3544-B94F-A39BD46F8CF1}" type="sibTrans" cxnId="{8D539D20-B30B-FE4B-9F41-317B9A9C7F85}">
      <dgm:prSet/>
      <dgm:spPr/>
      <dgm:t>
        <a:bodyPr/>
        <a:lstStyle/>
        <a:p>
          <a:endParaRPr lang="en-GB"/>
        </a:p>
      </dgm:t>
    </dgm:pt>
    <dgm:pt modelId="{33A3A7C3-686B-CE43-923D-2CF01608683E}" type="pres">
      <dgm:prSet presAssocID="{073C0552-724D-1942-A483-441B5606AAFD}" presName="Name0" presStyleCnt="0">
        <dgm:presLayoutVars>
          <dgm:dir/>
          <dgm:resizeHandles val="exact"/>
        </dgm:presLayoutVars>
      </dgm:prSet>
      <dgm:spPr/>
    </dgm:pt>
    <dgm:pt modelId="{D33A1791-C18C-1C42-A039-EE15893F3C3F}" type="pres">
      <dgm:prSet presAssocID="{F9F27728-0421-B648-A623-DED62DE1BD7C}" presName="parTxOnly" presStyleLbl="node1" presStyleIdx="0" presStyleCnt="3">
        <dgm:presLayoutVars>
          <dgm:bulletEnabled val="1"/>
        </dgm:presLayoutVars>
      </dgm:prSet>
      <dgm:spPr/>
    </dgm:pt>
    <dgm:pt modelId="{2534DC4F-C2A8-3E46-8EF4-F2CF4D2070CD}" type="pres">
      <dgm:prSet presAssocID="{F630963D-F47C-224D-926C-9F3A10FB67E9}" presName="parSpace" presStyleCnt="0"/>
      <dgm:spPr/>
    </dgm:pt>
    <dgm:pt modelId="{B6CB7697-8C4E-024C-B1BF-E028A41A153A}" type="pres">
      <dgm:prSet presAssocID="{D55D126D-53CD-9E49-91C7-8C310B28ACE7}" presName="parTxOnly" presStyleLbl="node1" presStyleIdx="1" presStyleCnt="3">
        <dgm:presLayoutVars>
          <dgm:bulletEnabled val="1"/>
        </dgm:presLayoutVars>
      </dgm:prSet>
      <dgm:spPr/>
    </dgm:pt>
    <dgm:pt modelId="{4D34BF9F-1514-FF43-AE38-6B0D6CFFC763}" type="pres">
      <dgm:prSet presAssocID="{3A9E573D-F11A-E347-9B0E-E4E18165FCF0}" presName="parSpace" presStyleCnt="0"/>
      <dgm:spPr/>
    </dgm:pt>
    <dgm:pt modelId="{82E16F92-7BE0-2C46-B7AF-D3799046F71C}" type="pres">
      <dgm:prSet presAssocID="{96E4BC29-5BAA-414C-9C78-4F45026D0491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9873B18-7AB9-7E42-B8FC-35494DDDA8BE}" type="presOf" srcId="{F9F27728-0421-B648-A623-DED62DE1BD7C}" destId="{D33A1791-C18C-1C42-A039-EE15893F3C3F}" srcOrd="0" destOrd="0" presId="urn:microsoft.com/office/officeart/2005/8/layout/hChevron3"/>
    <dgm:cxn modelId="{8D539D20-B30B-FE4B-9F41-317B9A9C7F85}" srcId="{073C0552-724D-1942-A483-441B5606AAFD}" destId="{96E4BC29-5BAA-414C-9C78-4F45026D0491}" srcOrd="2" destOrd="0" parTransId="{EA7B16CB-0A29-514C-A542-84F751BEB951}" sibTransId="{840164EE-F1CD-3544-B94F-A39BD46F8CF1}"/>
    <dgm:cxn modelId="{C61A8149-7FF5-2F4F-87DD-1652603C2C82}" type="presOf" srcId="{96E4BC29-5BAA-414C-9C78-4F45026D0491}" destId="{82E16F92-7BE0-2C46-B7AF-D3799046F71C}" srcOrd="0" destOrd="0" presId="urn:microsoft.com/office/officeart/2005/8/layout/hChevron3"/>
    <dgm:cxn modelId="{DC27C657-725D-2142-9007-EF94D686DC87}" srcId="{073C0552-724D-1942-A483-441B5606AAFD}" destId="{F9F27728-0421-B648-A623-DED62DE1BD7C}" srcOrd="0" destOrd="0" parTransId="{18275DC4-86D1-9748-A7D5-957B51B60F24}" sibTransId="{F630963D-F47C-224D-926C-9F3A10FB67E9}"/>
    <dgm:cxn modelId="{0EF2D87C-5265-E54B-8D12-ED3CB17BD2E7}" type="presOf" srcId="{D55D126D-53CD-9E49-91C7-8C310B28ACE7}" destId="{B6CB7697-8C4E-024C-B1BF-E028A41A153A}" srcOrd="0" destOrd="0" presId="urn:microsoft.com/office/officeart/2005/8/layout/hChevron3"/>
    <dgm:cxn modelId="{ADA09284-37EE-4F45-AB08-F98F18F85160}" type="presOf" srcId="{073C0552-724D-1942-A483-441B5606AAFD}" destId="{33A3A7C3-686B-CE43-923D-2CF01608683E}" srcOrd="0" destOrd="0" presId="urn:microsoft.com/office/officeart/2005/8/layout/hChevron3"/>
    <dgm:cxn modelId="{4E04A986-260A-4C47-BF11-207FC49A7D6E}" srcId="{073C0552-724D-1942-A483-441B5606AAFD}" destId="{D55D126D-53CD-9E49-91C7-8C310B28ACE7}" srcOrd="1" destOrd="0" parTransId="{7C79D866-ED46-CC42-891D-3E922B916FAC}" sibTransId="{3A9E573D-F11A-E347-9B0E-E4E18165FCF0}"/>
    <dgm:cxn modelId="{12BDD6F0-F850-3841-A443-32DBAC235852}" type="presParOf" srcId="{33A3A7C3-686B-CE43-923D-2CF01608683E}" destId="{D33A1791-C18C-1C42-A039-EE15893F3C3F}" srcOrd="0" destOrd="0" presId="urn:microsoft.com/office/officeart/2005/8/layout/hChevron3"/>
    <dgm:cxn modelId="{B1704862-496E-584B-B2D5-07D9A3319322}" type="presParOf" srcId="{33A3A7C3-686B-CE43-923D-2CF01608683E}" destId="{2534DC4F-C2A8-3E46-8EF4-F2CF4D2070CD}" srcOrd="1" destOrd="0" presId="urn:microsoft.com/office/officeart/2005/8/layout/hChevron3"/>
    <dgm:cxn modelId="{74F7DE40-4DC8-2247-BDFD-8557DBAEBF86}" type="presParOf" srcId="{33A3A7C3-686B-CE43-923D-2CF01608683E}" destId="{B6CB7697-8C4E-024C-B1BF-E028A41A153A}" srcOrd="2" destOrd="0" presId="urn:microsoft.com/office/officeart/2005/8/layout/hChevron3"/>
    <dgm:cxn modelId="{C826156E-76BE-F54F-ABAC-36B011CB660B}" type="presParOf" srcId="{33A3A7C3-686B-CE43-923D-2CF01608683E}" destId="{4D34BF9F-1514-FF43-AE38-6B0D6CFFC763}" srcOrd="3" destOrd="0" presId="urn:microsoft.com/office/officeart/2005/8/layout/hChevron3"/>
    <dgm:cxn modelId="{9082F6CE-2582-6740-B7CB-217779FCBAA3}" type="presParOf" srcId="{33A3A7C3-686B-CE43-923D-2CF01608683E}" destId="{82E16F92-7BE0-2C46-B7AF-D3799046F71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73C0552-724D-1942-A483-441B5606AAFD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9F27728-0421-B648-A623-DED62DE1BD7C}">
      <dgm:prSet phldrT="[Text]"/>
      <dgm:spPr/>
      <dgm:t>
        <a:bodyPr/>
        <a:lstStyle/>
        <a:p>
          <a:r>
            <a:rPr lang="en-GB"/>
            <a:t>Select Candidate Elbow</a:t>
          </a:r>
        </a:p>
      </dgm:t>
    </dgm:pt>
    <dgm:pt modelId="{18275DC4-86D1-9748-A7D5-957B51B60F24}" type="parTrans" cxnId="{DC27C657-725D-2142-9007-EF94D686DC87}">
      <dgm:prSet/>
      <dgm:spPr/>
      <dgm:t>
        <a:bodyPr/>
        <a:lstStyle/>
        <a:p>
          <a:endParaRPr lang="en-GB"/>
        </a:p>
      </dgm:t>
    </dgm:pt>
    <dgm:pt modelId="{F630963D-F47C-224D-926C-9F3A10FB67E9}" type="sibTrans" cxnId="{DC27C657-725D-2142-9007-EF94D686DC87}">
      <dgm:prSet/>
      <dgm:spPr/>
      <dgm:t>
        <a:bodyPr/>
        <a:lstStyle/>
        <a:p>
          <a:endParaRPr lang="en-GB"/>
        </a:p>
      </dgm:t>
    </dgm:pt>
    <dgm:pt modelId="{D55D126D-53CD-9E49-91C7-8C310B28ACE7}">
      <dgm:prSet phldrT="[Text]"/>
      <dgm:spPr/>
      <dgm:t>
        <a:bodyPr/>
        <a:lstStyle/>
        <a:p>
          <a:r>
            <a:rPr lang="en-GB"/>
            <a:t>Compute Likelihoods</a:t>
          </a:r>
        </a:p>
      </dgm:t>
    </dgm:pt>
    <dgm:pt modelId="{7C79D866-ED46-CC42-891D-3E922B916FAC}" type="parTrans" cxnId="{4E04A986-260A-4C47-BF11-207FC49A7D6E}">
      <dgm:prSet/>
      <dgm:spPr/>
      <dgm:t>
        <a:bodyPr/>
        <a:lstStyle/>
        <a:p>
          <a:endParaRPr lang="en-GB"/>
        </a:p>
      </dgm:t>
    </dgm:pt>
    <dgm:pt modelId="{3A9E573D-F11A-E347-9B0E-E4E18165FCF0}" type="sibTrans" cxnId="{4E04A986-260A-4C47-BF11-207FC49A7D6E}">
      <dgm:prSet/>
      <dgm:spPr/>
      <dgm:t>
        <a:bodyPr/>
        <a:lstStyle/>
        <a:p>
          <a:endParaRPr lang="en-GB"/>
        </a:p>
      </dgm:t>
    </dgm:pt>
    <dgm:pt modelId="{96E4BC29-5BAA-414C-9C78-4F45026D0491}">
      <dgm:prSet/>
      <dgm:spPr/>
      <dgm:t>
        <a:bodyPr/>
        <a:lstStyle/>
        <a:p>
          <a:r>
            <a:rPr lang="en-GB"/>
            <a:t>Repeat for all Candidate Elbows</a:t>
          </a:r>
        </a:p>
      </dgm:t>
    </dgm:pt>
    <dgm:pt modelId="{EA7B16CB-0A29-514C-A542-84F751BEB951}" type="parTrans" cxnId="{8D539D20-B30B-FE4B-9F41-317B9A9C7F85}">
      <dgm:prSet/>
      <dgm:spPr/>
      <dgm:t>
        <a:bodyPr/>
        <a:lstStyle/>
        <a:p>
          <a:endParaRPr lang="en-GB"/>
        </a:p>
      </dgm:t>
    </dgm:pt>
    <dgm:pt modelId="{840164EE-F1CD-3544-B94F-A39BD46F8CF1}" type="sibTrans" cxnId="{8D539D20-B30B-FE4B-9F41-317B9A9C7F85}">
      <dgm:prSet/>
      <dgm:spPr/>
      <dgm:t>
        <a:bodyPr/>
        <a:lstStyle/>
        <a:p>
          <a:endParaRPr lang="en-GB"/>
        </a:p>
      </dgm:t>
    </dgm:pt>
    <dgm:pt modelId="{33A3A7C3-686B-CE43-923D-2CF01608683E}" type="pres">
      <dgm:prSet presAssocID="{073C0552-724D-1942-A483-441B5606AAFD}" presName="Name0" presStyleCnt="0">
        <dgm:presLayoutVars>
          <dgm:dir/>
          <dgm:resizeHandles val="exact"/>
        </dgm:presLayoutVars>
      </dgm:prSet>
      <dgm:spPr/>
    </dgm:pt>
    <dgm:pt modelId="{D33A1791-C18C-1C42-A039-EE15893F3C3F}" type="pres">
      <dgm:prSet presAssocID="{F9F27728-0421-B648-A623-DED62DE1BD7C}" presName="parTxOnly" presStyleLbl="node1" presStyleIdx="0" presStyleCnt="3">
        <dgm:presLayoutVars>
          <dgm:bulletEnabled val="1"/>
        </dgm:presLayoutVars>
      </dgm:prSet>
      <dgm:spPr/>
    </dgm:pt>
    <dgm:pt modelId="{2534DC4F-C2A8-3E46-8EF4-F2CF4D2070CD}" type="pres">
      <dgm:prSet presAssocID="{F630963D-F47C-224D-926C-9F3A10FB67E9}" presName="parSpace" presStyleCnt="0"/>
      <dgm:spPr/>
    </dgm:pt>
    <dgm:pt modelId="{B6CB7697-8C4E-024C-B1BF-E028A41A153A}" type="pres">
      <dgm:prSet presAssocID="{D55D126D-53CD-9E49-91C7-8C310B28ACE7}" presName="parTxOnly" presStyleLbl="node1" presStyleIdx="1" presStyleCnt="3">
        <dgm:presLayoutVars>
          <dgm:bulletEnabled val="1"/>
        </dgm:presLayoutVars>
      </dgm:prSet>
      <dgm:spPr/>
    </dgm:pt>
    <dgm:pt modelId="{4D34BF9F-1514-FF43-AE38-6B0D6CFFC763}" type="pres">
      <dgm:prSet presAssocID="{3A9E573D-F11A-E347-9B0E-E4E18165FCF0}" presName="parSpace" presStyleCnt="0"/>
      <dgm:spPr/>
    </dgm:pt>
    <dgm:pt modelId="{82E16F92-7BE0-2C46-B7AF-D3799046F71C}" type="pres">
      <dgm:prSet presAssocID="{96E4BC29-5BAA-414C-9C78-4F45026D0491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9873B18-7AB9-7E42-B8FC-35494DDDA8BE}" type="presOf" srcId="{F9F27728-0421-B648-A623-DED62DE1BD7C}" destId="{D33A1791-C18C-1C42-A039-EE15893F3C3F}" srcOrd="0" destOrd="0" presId="urn:microsoft.com/office/officeart/2005/8/layout/hChevron3"/>
    <dgm:cxn modelId="{8D539D20-B30B-FE4B-9F41-317B9A9C7F85}" srcId="{073C0552-724D-1942-A483-441B5606AAFD}" destId="{96E4BC29-5BAA-414C-9C78-4F45026D0491}" srcOrd="2" destOrd="0" parTransId="{EA7B16CB-0A29-514C-A542-84F751BEB951}" sibTransId="{840164EE-F1CD-3544-B94F-A39BD46F8CF1}"/>
    <dgm:cxn modelId="{C61A8149-7FF5-2F4F-87DD-1652603C2C82}" type="presOf" srcId="{96E4BC29-5BAA-414C-9C78-4F45026D0491}" destId="{82E16F92-7BE0-2C46-B7AF-D3799046F71C}" srcOrd="0" destOrd="0" presId="urn:microsoft.com/office/officeart/2005/8/layout/hChevron3"/>
    <dgm:cxn modelId="{DC27C657-725D-2142-9007-EF94D686DC87}" srcId="{073C0552-724D-1942-A483-441B5606AAFD}" destId="{F9F27728-0421-B648-A623-DED62DE1BD7C}" srcOrd="0" destOrd="0" parTransId="{18275DC4-86D1-9748-A7D5-957B51B60F24}" sibTransId="{F630963D-F47C-224D-926C-9F3A10FB67E9}"/>
    <dgm:cxn modelId="{0EF2D87C-5265-E54B-8D12-ED3CB17BD2E7}" type="presOf" srcId="{D55D126D-53CD-9E49-91C7-8C310B28ACE7}" destId="{B6CB7697-8C4E-024C-B1BF-E028A41A153A}" srcOrd="0" destOrd="0" presId="urn:microsoft.com/office/officeart/2005/8/layout/hChevron3"/>
    <dgm:cxn modelId="{ADA09284-37EE-4F45-AB08-F98F18F85160}" type="presOf" srcId="{073C0552-724D-1942-A483-441B5606AAFD}" destId="{33A3A7C3-686B-CE43-923D-2CF01608683E}" srcOrd="0" destOrd="0" presId="urn:microsoft.com/office/officeart/2005/8/layout/hChevron3"/>
    <dgm:cxn modelId="{4E04A986-260A-4C47-BF11-207FC49A7D6E}" srcId="{073C0552-724D-1942-A483-441B5606AAFD}" destId="{D55D126D-53CD-9E49-91C7-8C310B28ACE7}" srcOrd="1" destOrd="0" parTransId="{7C79D866-ED46-CC42-891D-3E922B916FAC}" sibTransId="{3A9E573D-F11A-E347-9B0E-E4E18165FCF0}"/>
    <dgm:cxn modelId="{12BDD6F0-F850-3841-A443-32DBAC235852}" type="presParOf" srcId="{33A3A7C3-686B-CE43-923D-2CF01608683E}" destId="{D33A1791-C18C-1C42-A039-EE15893F3C3F}" srcOrd="0" destOrd="0" presId="urn:microsoft.com/office/officeart/2005/8/layout/hChevron3"/>
    <dgm:cxn modelId="{B1704862-496E-584B-B2D5-07D9A3319322}" type="presParOf" srcId="{33A3A7C3-686B-CE43-923D-2CF01608683E}" destId="{2534DC4F-C2A8-3E46-8EF4-F2CF4D2070CD}" srcOrd="1" destOrd="0" presId="urn:microsoft.com/office/officeart/2005/8/layout/hChevron3"/>
    <dgm:cxn modelId="{74F7DE40-4DC8-2247-BDFD-8557DBAEBF86}" type="presParOf" srcId="{33A3A7C3-686B-CE43-923D-2CF01608683E}" destId="{B6CB7697-8C4E-024C-B1BF-E028A41A153A}" srcOrd="2" destOrd="0" presId="urn:microsoft.com/office/officeart/2005/8/layout/hChevron3"/>
    <dgm:cxn modelId="{C826156E-76BE-F54F-ABAC-36B011CB660B}" type="presParOf" srcId="{33A3A7C3-686B-CE43-923D-2CF01608683E}" destId="{4D34BF9F-1514-FF43-AE38-6B0D6CFFC763}" srcOrd="3" destOrd="0" presId="urn:microsoft.com/office/officeart/2005/8/layout/hChevron3"/>
    <dgm:cxn modelId="{9082F6CE-2582-6740-B7CB-217779FCBAA3}" type="presParOf" srcId="{33A3A7C3-686B-CE43-923D-2CF01608683E}" destId="{82E16F92-7BE0-2C46-B7AF-D3799046F71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73C0552-724D-1942-A483-441B5606AAFD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9F27728-0421-B648-A623-DED62DE1BD7C}">
      <dgm:prSet phldrT="[Text]"/>
      <dgm:spPr/>
      <dgm:t>
        <a:bodyPr/>
        <a:lstStyle/>
        <a:p>
          <a:r>
            <a:rPr lang="en-GB"/>
            <a:t>Select Candidate Elbow</a:t>
          </a:r>
        </a:p>
      </dgm:t>
    </dgm:pt>
    <dgm:pt modelId="{18275DC4-86D1-9748-A7D5-957B51B60F24}" type="parTrans" cxnId="{DC27C657-725D-2142-9007-EF94D686DC87}">
      <dgm:prSet/>
      <dgm:spPr/>
      <dgm:t>
        <a:bodyPr/>
        <a:lstStyle/>
        <a:p>
          <a:endParaRPr lang="en-GB"/>
        </a:p>
      </dgm:t>
    </dgm:pt>
    <dgm:pt modelId="{F630963D-F47C-224D-926C-9F3A10FB67E9}" type="sibTrans" cxnId="{DC27C657-725D-2142-9007-EF94D686DC87}">
      <dgm:prSet/>
      <dgm:spPr/>
      <dgm:t>
        <a:bodyPr/>
        <a:lstStyle/>
        <a:p>
          <a:endParaRPr lang="en-GB"/>
        </a:p>
      </dgm:t>
    </dgm:pt>
    <dgm:pt modelId="{D55D126D-53CD-9E49-91C7-8C310B28ACE7}">
      <dgm:prSet phldrT="[Text]"/>
      <dgm:spPr/>
      <dgm:t>
        <a:bodyPr/>
        <a:lstStyle/>
        <a:p>
          <a:r>
            <a:rPr lang="en-GB"/>
            <a:t>Compute Likelihoods</a:t>
          </a:r>
        </a:p>
      </dgm:t>
    </dgm:pt>
    <dgm:pt modelId="{7C79D866-ED46-CC42-891D-3E922B916FAC}" type="parTrans" cxnId="{4E04A986-260A-4C47-BF11-207FC49A7D6E}">
      <dgm:prSet/>
      <dgm:spPr/>
      <dgm:t>
        <a:bodyPr/>
        <a:lstStyle/>
        <a:p>
          <a:endParaRPr lang="en-GB"/>
        </a:p>
      </dgm:t>
    </dgm:pt>
    <dgm:pt modelId="{3A9E573D-F11A-E347-9B0E-E4E18165FCF0}" type="sibTrans" cxnId="{4E04A986-260A-4C47-BF11-207FC49A7D6E}">
      <dgm:prSet/>
      <dgm:spPr/>
      <dgm:t>
        <a:bodyPr/>
        <a:lstStyle/>
        <a:p>
          <a:endParaRPr lang="en-GB"/>
        </a:p>
      </dgm:t>
    </dgm:pt>
    <dgm:pt modelId="{96E4BC29-5BAA-414C-9C78-4F45026D0491}">
      <dgm:prSet/>
      <dgm:spPr/>
      <dgm:t>
        <a:bodyPr/>
        <a:lstStyle/>
        <a:p>
          <a:r>
            <a:rPr lang="en-GB"/>
            <a:t>Repeat for all Candidate Elbows</a:t>
          </a:r>
        </a:p>
      </dgm:t>
    </dgm:pt>
    <dgm:pt modelId="{EA7B16CB-0A29-514C-A542-84F751BEB951}" type="parTrans" cxnId="{8D539D20-B30B-FE4B-9F41-317B9A9C7F85}">
      <dgm:prSet/>
      <dgm:spPr/>
      <dgm:t>
        <a:bodyPr/>
        <a:lstStyle/>
        <a:p>
          <a:endParaRPr lang="en-GB"/>
        </a:p>
      </dgm:t>
    </dgm:pt>
    <dgm:pt modelId="{840164EE-F1CD-3544-B94F-A39BD46F8CF1}" type="sibTrans" cxnId="{8D539D20-B30B-FE4B-9F41-317B9A9C7F85}">
      <dgm:prSet/>
      <dgm:spPr/>
      <dgm:t>
        <a:bodyPr/>
        <a:lstStyle/>
        <a:p>
          <a:endParaRPr lang="en-GB"/>
        </a:p>
      </dgm:t>
    </dgm:pt>
    <dgm:pt modelId="{33A3A7C3-686B-CE43-923D-2CF01608683E}" type="pres">
      <dgm:prSet presAssocID="{073C0552-724D-1942-A483-441B5606AAFD}" presName="Name0" presStyleCnt="0">
        <dgm:presLayoutVars>
          <dgm:dir/>
          <dgm:resizeHandles val="exact"/>
        </dgm:presLayoutVars>
      </dgm:prSet>
      <dgm:spPr/>
    </dgm:pt>
    <dgm:pt modelId="{D33A1791-C18C-1C42-A039-EE15893F3C3F}" type="pres">
      <dgm:prSet presAssocID="{F9F27728-0421-B648-A623-DED62DE1BD7C}" presName="parTxOnly" presStyleLbl="node1" presStyleIdx="0" presStyleCnt="3">
        <dgm:presLayoutVars>
          <dgm:bulletEnabled val="1"/>
        </dgm:presLayoutVars>
      </dgm:prSet>
      <dgm:spPr/>
    </dgm:pt>
    <dgm:pt modelId="{2534DC4F-C2A8-3E46-8EF4-F2CF4D2070CD}" type="pres">
      <dgm:prSet presAssocID="{F630963D-F47C-224D-926C-9F3A10FB67E9}" presName="parSpace" presStyleCnt="0"/>
      <dgm:spPr/>
    </dgm:pt>
    <dgm:pt modelId="{B6CB7697-8C4E-024C-B1BF-E028A41A153A}" type="pres">
      <dgm:prSet presAssocID="{D55D126D-53CD-9E49-91C7-8C310B28ACE7}" presName="parTxOnly" presStyleLbl="node1" presStyleIdx="1" presStyleCnt="3">
        <dgm:presLayoutVars>
          <dgm:bulletEnabled val="1"/>
        </dgm:presLayoutVars>
      </dgm:prSet>
      <dgm:spPr/>
    </dgm:pt>
    <dgm:pt modelId="{4D34BF9F-1514-FF43-AE38-6B0D6CFFC763}" type="pres">
      <dgm:prSet presAssocID="{3A9E573D-F11A-E347-9B0E-E4E18165FCF0}" presName="parSpace" presStyleCnt="0"/>
      <dgm:spPr/>
    </dgm:pt>
    <dgm:pt modelId="{82E16F92-7BE0-2C46-B7AF-D3799046F71C}" type="pres">
      <dgm:prSet presAssocID="{96E4BC29-5BAA-414C-9C78-4F45026D0491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9873B18-7AB9-7E42-B8FC-35494DDDA8BE}" type="presOf" srcId="{F9F27728-0421-B648-A623-DED62DE1BD7C}" destId="{D33A1791-C18C-1C42-A039-EE15893F3C3F}" srcOrd="0" destOrd="0" presId="urn:microsoft.com/office/officeart/2005/8/layout/hChevron3"/>
    <dgm:cxn modelId="{8D539D20-B30B-FE4B-9F41-317B9A9C7F85}" srcId="{073C0552-724D-1942-A483-441B5606AAFD}" destId="{96E4BC29-5BAA-414C-9C78-4F45026D0491}" srcOrd="2" destOrd="0" parTransId="{EA7B16CB-0A29-514C-A542-84F751BEB951}" sibTransId="{840164EE-F1CD-3544-B94F-A39BD46F8CF1}"/>
    <dgm:cxn modelId="{C61A8149-7FF5-2F4F-87DD-1652603C2C82}" type="presOf" srcId="{96E4BC29-5BAA-414C-9C78-4F45026D0491}" destId="{82E16F92-7BE0-2C46-B7AF-D3799046F71C}" srcOrd="0" destOrd="0" presId="urn:microsoft.com/office/officeart/2005/8/layout/hChevron3"/>
    <dgm:cxn modelId="{DC27C657-725D-2142-9007-EF94D686DC87}" srcId="{073C0552-724D-1942-A483-441B5606AAFD}" destId="{F9F27728-0421-B648-A623-DED62DE1BD7C}" srcOrd="0" destOrd="0" parTransId="{18275DC4-86D1-9748-A7D5-957B51B60F24}" sibTransId="{F630963D-F47C-224D-926C-9F3A10FB67E9}"/>
    <dgm:cxn modelId="{0EF2D87C-5265-E54B-8D12-ED3CB17BD2E7}" type="presOf" srcId="{D55D126D-53CD-9E49-91C7-8C310B28ACE7}" destId="{B6CB7697-8C4E-024C-B1BF-E028A41A153A}" srcOrd="0" destOrd="0" presId="urn:microsoft.com/office/officeart/2005/8/layout/hChevron3"/>
    <dgm:cxn modelId="{ADA09284-37EE-4F45-AB08-F98F18F85160}" type="presOf" srcId="{073C0552-724D-1942-A483-441B5606AAFD}" destId="{33A3A7C3-686B-CE43-923D-2CF01608683E}" srcOrd="0" destOrd="0" presId="urn:microsoft.com/office/officeart/2005/8/layout/hChevron3"/>
    <dgm:cxn modelId="{4E04A986-260A-4C47-BF11-207FC49A7D6E}" srcId="{073C0552-724D-1942-A483-441B5606AAFD}" destId="{D55D126D-53CD-9E49-91C7-8C310B28ACE7}" srcOrd="1" destOrd="0" parTransId="{7C79D866-ED46-CC42-891D-3E922B916FAC}" sibTransId="{3A9E573D-F11A-E347-9B0E-E4E18165FCF0}"/>
    <dgm:cxn modelId="{12BDD6F0-F850-3841-A443-32DBAC235852}" type="presParOf" srcId="{33A3A7C3-686B-CE43-923D-2CF01608683E}" destId="{D33A1791-C18C-1C42-A039-EE15893F3C3F}" srcOrd="0" destOrd="0" presId="urn:microsoft.com/office/officeart/2005/8/layout/hChevron3"/>
    <dgm:cxn modelId="{B1704862-496E-584B-B2D5-07D9A3319322}" type="presParOf" srcId="{33A3A7C3-686B-CE43-923D-2CF01608683E}" destId="{2534DC4F-C2A8-3E46-8EF4-F2CF4D2070CD}" srcOrd="1" destOrd="0" presId="urn:microsoft.com/office/officeart/2005/8/layout/hChevron3"/>
    <dgm:cxn modelId="{74F7DE40-4DC8-2247-BDFD-8557DBAEBF86}" type="presParOf" srcId="{33A3A7C3-686B-CE43-923D-2CF01608683E}" destId="{B6CB7697-8C4E-024C-B1BF-E028A41A153A}" srcOrd="2" destOrd="0" presId="urn:microsoft.com/office/officeart/2005/8/layout/hChevron3"/>
    <dgm:cxn modelId="{C826156E-76BE-F54F-ABAC-36B011CB660B}" type="presParOf" srcId="{33A3A7C3-686B-CE43-923D-2CF01608683E}" destId="{4D34BF9F-1514-FF43-AE38-6B0D6CFFC763}" srcOrd="3" destOrd="0" presId="urn:microsoft.com/office/officeart/2005/8/layout/hChevron3"/>
    <dgm:cxn modelId="{9082F6CE-2582-6740-B7CB-217779FCBAA3}" type="presParOf" srcId="{33A3A7C3-686B-CE43-923D-2CF01608683E}" destId="{82E16F92-7BE0-2C46-B7AF-D3799046F71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73C0552-724D-1942-A483-441B5606AAFD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9F27728-0421-B648-A623-DED62DE1BD7C}">
      <dgm:prSet phldrT="[Text]"/>
      <dgm:spPr/>
      <dgm:t>
        <a:bodyPr/>
        <a:lstStyle/>
        <a:p>
          <a:r>
            <a:rPr lang="en-GB"/>
            <a:t>Select Candidate Elbow</a:t>
          </a:r>
        </a:p>
      </dgm:t>
    </dgm:pt>
    <dgm:pt modelId="{18275DC4-86D1-9748-A7D5-957B51B60F24}" type="parTrans" cxnId="{DC27C657-725D-2142-9007-EF94D686DC87}">
      <dgm:prSet/>
      <dgm:spPr/>
      <dgm:t>
        <a:bodyPr/>
        <a:lstStyle/>
        <a:p>
          <a:endParaRPr lang="en-GB"/>
        </a:p>
      </dgm:t>
    </dgm:pt>
    <dgm:pt modelId="{F630963D-F47C-224D-926C-9F3A10FB67E9}" type="sibTrans" cxnId="{DC27C657-725D-2142-9007-EF94D686DC87}">
      <dgm:prSet/>
      <dgm:spPr/>
      <dgm:t>
        <a:bodyPr/>
        <a:lstStyle/>
        <a:p>
          <a:endParaRPr lang="en-GB"/>
        </a:p>
      </dgm:t>
    </dgm:pt>
    <dgm:pt modelId="{D55D126D-53CD-9E49-91C7-8C310B28ACE7}">
      <dgm:prSet phldrT="[Text]"/>
      <dgm:spPr/>
      <dgm:t>
        <a:bodyPr/>
        <a:lstStyle/>
        <a:p>
          <a:r>
            <a:rPr lang="en-GB"/>
            <a:t>Compute Likelihoods</a:t>
          </a:r>
        </a:p>
      </dgm:t>
    </dgm:pt>
    <dgm:pt modelId="{7C79D866-ED46-CC42-891D-3E922B916FAC}" type="parTrans" cxnId="{4E04A986-260A-4C47-BF11-207FC49A7D6E}">
      <dgm:prSet/>
      <dgm:spPr/>
      <dgm:t>
        <a:bodyPr/>
        <a:lstStyle/>
        <a:p>
          <a:endParaRPr lang="en-GB"/>
        </a:p>
      </dgm:t>
    </dgm:pt>
    <dgm:pt modelId="{3A9E573D-F11A-E347-9B0E-E4E18165FCF0}" type="sibTrans" cxnId="{4E04A986-260A-4C47-BF11-207FC49A7D6E}">
      <dgm:prSet/>
      <dgm:spPr/>
      <dgm:t>
        <a:bodyPr/>
        <a:lstStyle/>
        <a:p>
          <a:endParaRPr lang="en-GB"/>
        </a:p>
      </dgm:t>
    </dgm:pt>
    <dgm:pt modelId="{96E4BC29-5BAA-414C-9C78-4F45026D0491}">
      <dgm:prSet/>
      <dgm:spPr/>
      <dgm:t>
        <a:bodyPr/>
        <a:lstStyle/>
        <a:p>
          <a:r>
            <a:rPr lang="en-GB"/>
            <a:t>Repeat for all Candidate Elbows</a:t>
          </a:r>
        </a:p>
      </dgm:t>
    </dgm:pt>
    <dgm:pt modelId="{EA7B16CB-0A29-514C-A542-84F751BEB951}" type="parTrans" cxnId="{8D539D20-B30B-FE4B-9F41-317B9A9C7F85}">
      <dgm:prSet/>
      <dgm:spPr/>
      <dgm:t>
        <a:bodyPr/>
        <a:lstStyle/>
        <a:p>
          <a:endParaRPr lang="en-GB"/>
        </a:p>
      </dgm:t>
    </dgm:pt>
    <dgm:pt modelId="{840164EE-F1CD-3544-B94F-A39BD46F8CF1}" type="sibTrans" cxnId="{8D539D20-B30B-FE4B-9F41-317B9A9C7F85}">
      <dgm:prSet/>
      <dgm:spPr/>
      <dgm:t>
        <a:bodyPr/>
        <a:lstStyle/>
        <a:p>
          <a:endParaRPr lang="en-GB"/>
        </a:p>
      </dgm:t>
    </dgm:pt>
    <dgm:pt modelId="{33A3A7C3-686B-CE43-923D-2CF01608683E}" type="pres">
      <dgm:prSet presAssocID="{073C0552-724D-1942-A483-441B5606AAFD}" presName="Name0" presStyleCnt="0">
        <dgm:presLayoutVars>
          <dgm:dir/>
          <dgm:resizeHandles val="exact"/>
        </dgm:presLayoutVars>
      </dgm:prSet>
      <dgm:spPr/>
    </dgm:pt>
    <dgm:pt modelId="{D33A1791-C18C-1C42-A039-EE15893F3C3F}" type="pres">
      <dgm:prSet presAssocID="{F9F27728-0421-B648-A623-DED62DE1BD7C}" presName="parTxOnly" presStyleLbl="node1" presStyleIdx="0" presStyleCnt="3">
        <dgm:presLayoutVars>
          <dgm:bulletEnabled val="1"/>
        </dgm:presLayoutVars>
      </dgm:prSet>
      <dgm:spPr/>
    </dgm:pt>
    <dgm:pt modelId="{2534DC4F-C2A8-3E46-8EF4-F2CF4D2070CD}" type="pres">
      <dgm:prSet presAssocID="{F630963D-F47C-224D-926C-9F3A10FB67E9}" presName="parSpace" presStyleCnt="0"/>
      <dgm:spPr/>
    </dgm:pt>
    <dgm:pt modelId="{B6CB7697-8C4E-024C-B1BF-E028A41A153A}" type="pres">
      <dgm:prSet presAssocID="{D55D126D-53CD-9E49-91C7-8C310B28ACE7}" presName="parTxOnly" presStyleLbl="node1" presStyleIdx="1" presStyleCnt="3">
        <dgm:presLayoutVars>
          <dgm:bulletEnabled val="1"/>
        </dgm:presLayoutVars>
      </dgm:prSet>
      <dgm:spPr/>
    </dgm:pt>
    <dgm:pt modelId="{4D34BF9F-1514-FF43-AE38-6B0D6CFFC763}" type="pres">
      <dgm:prSet presAssocID="{3A9E573D-F11A-E347-9B0E-E4E18165FCF0}" presName="parSpace" presStyleCnt="0"/>
      <dgm:spPr/>
    </dgm:pt>
    <dgm:pt modelId="{82E16F92-7BE0-2C46-B7AF-D3799046F71C}" type="pres">
      <dgm:prSet presAssocID="{96E4BC29-5BAA-414C-9C78-4F45026D0491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9873B18-7AB9-7E42-B8FC-35494DDDA8BE}" type="presOf" srcId="{F9F27728-0421-B648-A623-DED62DE1BD7C}" destId="{D33A1791-C18C-1C42-A039-EE15893F3C3F}" srcOrd="0" destOrd="0" presId="urn:microsoft.com/office/officeart/2005/8/layout/hChevron3"/>
    <dgm:cxn modelId="{8D539D20-B30B-FE4B-9F41-317B9A9C7F85}" srcId="{073C0552-724D-1942-A483-441B5606AAFD}" destId="{96E4BC29-5BAA-414C-9C78-4F45026D0491}" srcOrd="2" destOrd="0" parTransId="{EA7B16CB-0A29-514C-A542-84F751BEB951}" sibTransId="{840164EE-F1CD-3544-B94F-A39BD46F8CF1}"/>
    <dgm:cxn modelId="{C61A8149-7FF5-2F4F-87DD-1652603C2C82}" type="presOf" srcId="{96E4BC29-5BAA-414C-9C78-4F45026D0491}" destId="{82E16F92-7BE0-2C46-B7AF-D3799046F71C}" srcOrd="0" destOrd="0" presId="urn:microsoft.com/office/officeart/2005/8/layout/hChevron3"/>
    <dgm:cxn modelId="{DC27C657-725D-2142-9007-EF94D686DC87}" srcId="{073C0552-724D-1942-A483-441B5606AAFD}" destId="{F9F27728-0421-B648-A623-DED62DE1BD7C}" srcOrd="0" destOrd="0" parTransId="{18275DC4-86D1-9748-A7D5-957B51B60F24}" sibTransId="{F630963D-F47C-224D-926C-9F3A10FB67E9}"/>
    <dgm:cxn modelId="{0EF2D87C-5265-E54B-8D12-ED3CB17BD2E7}" type="presOf" srcId="{D55D126D-53CD-9E49-91C7-8C310B28ACE7}" destId="{B6CB7697-8C4E-024C-B1BF-E028A41A153A}" srcOrd="0" destOrd="0" presId="urn:microsoft.com/office/officeart/2005/8/layout/hChevron3"/>
    <dgm:cxn modelId="{ADA09284-37EE-4F45-AB08-F98F18F85160}" type="presOf" srcId="{073C0552-724D-1942-A483-441B5606AAFD}" destId="{33A3A7C3-686B-CE43-923D-2CF01608683E}" srcOrd="0" destOrd="0" presId="urn:microsoft.com/office/officeart/2005/8/layout/hChevron3"/>
    <dgm:cxn modelId="{4E04A986-260A-4C47-BF11-207FC49A7D6E}" srcId="{073C0552-724D-1942-A483-441B5606AAFD}" destId="{D55D126D-53CD-9E49-91C7-8C310B28ACE7}" srcOrd="1" destOrd="0" parTransId="{7C79D866-ED46-CC42-891D-3E922B916FAC}" sibTransId="{3A9E573D-F11A-E347-9B0E-E4E18165FCF0}"/>
    <dgm:cxn modelId="{12BDD6F0-F850-3841-A443-32DBAC235852}" type="presParOf" srcId="{33A3A7C3-686B-CE43-923D-2CF01608683E}" destId="{D33A1791-C18C-1C42-A039-EE15893F3C3F}" srcOrd="0" destOrd="0" presId="urn:microsoft.com/office/officeart/2005/8/layout/hChevron3"/>
    <dgm:cxn modelId="{B1704862-496E-584B-B2D5-07D9A3319322}" type="presParOf" srcId="{33A3A7C3-686B-CE43-923D-2CF01608683E}" destId="{2534DC4F-C2A8-3E46-8EF4-F2CF4D2070CD}" srcOrd="1" destOrd="0" presId="urn:microsoft.com/office/officeart/2005/8/layout/hChevron3"/>
    <dgm:cxn modelId="{74F7DE40-4DC8-2247-BDFD-8557DBAEBF86}" type="presParOf" srcId="{33A3A7C3-686B-CE43-923D-2CF01608683E}" destId="{B6CB7697-8C4E-024C-B1BF-E028A41A153A}" srcOrd="2" destOrd="0" presId="urn:microsoft.com/office/officeart/2005/8/layout/hChevron3"/>
    <dgm:cxn modelId="{C826156E-76BE-F54F-ABAC-36B011CB660B}" type="presParOf" srcId="{33A3A7C3-686B-CE43-923D-2CF01608683E}" destId="{4D34BF9F-1514-FF43-AE38-6B0D6CFFC763}" srcOrd="3" destOrd="0" presId="urn:microsoft.com/office/officeart/2005/8/layout/hChevron3"/>
    <dgm:cxn modelId="{9082F6CE-2582-6740-B7CB-217779FCBAA3}" type="presParOf" srcId="{33A3A7C3-686B-CE43-923D-2CF01608683E}" destId="{82E16F92-7BE0-2C46-B7AF-D3799046F71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73C0552-724D-1942-A483-441B5606AAFD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9F27728-0421-B648-A623-DED62DE1BD7C}">
      <dgm:prSet phldrT="[Text]"/>
      <dgm:spPr>
        <a:solidFill>
          <a:schemeClr val="tx1"/>
        </a:solidFill>
      </dgm:spPr>
      <dgm:t>
        <a:bodyPr/>
        <a:lstStyle/>
        <a:p>
          <a:r>
            <a:rPr lang="en-GB"/>
            <a:t>Shuffle Dataset and Run Stability Selection</a:t>
          </a:r>
        </a:p>
      </dgm:t>
    </dgm:pt>
    <dgm:pt modelId="{18275DC4-86D1-9748-A7D5-957B51B60F24}" type="parTrans" cxnId="{DC27C657-725D-2142-9007-EF94D686DC87}">
      <dgm:prSet/>
      <dgm:spPr/>
      <dgm:t>
        <a:bodyPr/>
        <a:lstStyle/>
        <a:p>
          <a:endParaRPr lang="en-GB"/>
        </a:p>
      </dgm:t>
    </dgm:pt>
    <dgm:pt modelId="{F630963D-F47C-224D-926C-9F3A10FB67E9}" type="sibTrans" cxnId="{DC27C657-725D-2142-9007-EF94D686DC87}">
      <dgm:prSet/>
      <dgm:spPr/>
      <dgm:t>
        <a:bodyPr/>
        <a:lstStyle/>
        <a:p>
          <a:endParaRPr lang="en-GB"/>
        </a:p>
      </dgm:t>
    </dgm:pt>
    <dgm:pt modelId="{1706443F-ED0F-5B4E-940D-68847F4BAB60}">
      <dgm:prSet/>
      <dgm:spPr>
        <a:solidFill>
          <a:schemeClr val="bg2"/>
        </a:solidFill>
      </dgm:spPr>
      <dgm:t>
        <a:bodyPr/>
        <a:lstStyle/>
        <a:p>
          <a:r>
            <a:rPr lang="en-GB">
              <a:solidFill>
                <a:schemeClr val="bg1">
                  <a:lumMod val="85000"/>
                </a:schemeClr>
              </a:solidFill>
            </a:rPr>
            <a:t>Select Candidate Elbow</a:t>
          </a:r>
        </a:p>
      </dgm:t>
    </dgm:pt>
    <dgm:pt modelId="{3688C5D8-FF84-984C-864A-F8E4214F5B05}" type="parTrans" cxnId="{880CD80A-B3B4-5949-BABB-CC85BA7FC3D5}">
      <dgm:prSet/>
      <dgm:spPr/>
      <dgm:t>
        <a:bodyPr/>
        <a:lstStyle/>
        <a:p>
          <a:endParaRPr lang="en-GB"/>
        </a:p>
      </dgm:t>
    </dgm:pt>
    <dgm:pt modelId="{64366C0B-1076-D146-B1A5-C0232ECC5D9A}" type="sibTrans" cxnId="{880CD80A-B3B4-5949-BABB-CC85BA7FC3D5}">
      <dgm:prSet/>
      <dgm:spPr/>
      <dgm:t>
        <a:bodyPr/>
        <a:lstStyle/>
        <a:p>
          <a:endParaRPr lang="en-GB"/>
        </a:p>
      </dgm:t>
    </dgm:pt>
    <dgm:pt modelId="{0B2D2F16-34CE-6843-9F62-2D6E81B921A5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>
              <a:solidFill>
                <a:schemeClr val="bg1">
                  <a:lumMod val="85000"/>
                </a:schemeClr>
              </a:solidFill>
            </a:rPr>
            <a:t>Exclude Variables Below Estimated Noise Selection Probability</a:t>
          </a:r>
        </a:p>
      </dgm:t>
    </dgm:pt>
    <dgm:pt modelId="{33E42EC6-6458-554D-BBE0-EF46B8852387}" type="parTrans" cxnId="{774D4448-9EC0-EB46-AB16-222A8125A06D}">
      <dgm:prSet/>
      <dgm:spPr/>
      <dgm:t>
        <a:bodyPr/>
        <a:lstStyle/>
        <a:p>
          <a:endParaRPr lang="en-GB"/>
        </a:p>
      </dgm:t>
    </dgm:pt>
    <dgm:pt modelId="{C72BF0DB-D9F8-464B-9BC9-C37262CE48B9}" type="sibTrans" cxnId="{774D4448-9EC0-EB46-AB16-222A8125A06D}">
      <dgm:prSet/>
      <dgm:spPr/>
      <dgm:t>
        <a:bodyPr/>
        <a:lstStyle/>
        <a:p>
          <a:endParaRPr lang="en-GB"/>
        </a:p>
      </dgm:t>
    </dgm:pt>
    <dgm:pt modelId="{4BDC21FB-18DF-ED47-8361-6D5C39BC5C75}">
      <dgm:prSet/>
      <dgm:spPr>
        <a:solidFill>
          <a:schemeClr val="bg2"/>
        </a:solidFill>
      </dgm:spPr>
      <dgm:t>
        <a:bodyPr/>
        <a:lstStyle/>
        <a:p>
          <a:r>
            <a:rPr lang="en-GB">
              <a:solidFill>
                <a:schemeClr val="bg1">
                  <a:lumMod val="85000"/>
                </a:schemeClr>
              </a:solidFill>
            </a:rPr>
            <a:t>Compute Likelihoods</a:t>
          </a:r>
        </a:p>
      </dgm:t>
    </dgm:pt>
    <dgm:pt modelId="{2D7E8051-1E34-EC40-8B45-B6824373C8B0}" type="parTrans" cxnId="{C5AFCC30-9922-5646-A3C3-20834CD6156F}">
      <dgm:prSet/>
      <dgm:spPr/>
      <dgm:t>
        <a:bodyPr/>
        <a:lstStyle/>
        <a:p>
          <a:endParaRPr lang="en-GB"/>
        </a:p>
      </dgm:t>
    </dgm:pt>
    <dgm:pt modelId="{FF3CBD00-27E3-854F-A2F9-7602F8D3CEDF}" type="sibTrans" cxnId="{C5AFCC30-9922-5646-A3C3-20834CD6156F}">
      <dgm:prSet/>
      <dgm:spPr/>
      <dgm:t>
        <a:bodyPr/>
        <a:lstStyle/>
        <a:p>
          <a:endParaRPr lang="en-GB"/>
        </a:p>
      </dgm:t>
    </dgm:pt>
    <dgm:pt modelId="{B0871CC6-6309-EF4E-88F4-FD6BAE5A3149}">
      <dgm:prSet/>
      <dgm:spPr>
        <a:solidFill>
          <a:schemeClr val="bg2"/>
        </a:solidFill>
      </dgm:spPr>
      <dgm:t>
        <a:bodyPr/>
        <a:lstStyle/>
        <a:p>
          <a:r>
            <a:rPr lang="en-GB">
              <a:solidFill>
                <a:schemeClr val="bg1">
                  <a:lumMod val="85000"/>
                </a:schemeClr>
              </a:solidFill>
            </a:rPr>
            <a:t>Repeat for all Candidate Elbows</a:t>
          </a:r>
        </a:p>
      </dgm:t>
    </dgm:pt>
    <dgm:pt modelId="{006ADADD-FBE5-8049-898C-9702765332BB}" type="parTrans" cxnId="{C40415CE-F91C-AA4A-A076-4EAB39E19A13}">
      <dgm:prSet/>
      <dgm:spPr/>
      <dgm:t>
        <a:bodyPr/>
        <a:lstStyle/>
        <a:p>
          <a:endParaRPr lang="en-GB"/>
        </a:p>
      </dgm:t>
    </dgm:pt>
    <dgm:pt modelId="{3078697A-64F2-7844-B34F-0A9FDFECB80B}" type="sibTrans" cxnId="{C40415CE-F91C-AA4A-A076-4EAB39E19A13}">
      <dgm:prSet/>
      <dgm:spPr/>
      <dgm:t>
        <a:bodyPr/>
        <a:lstStyle/>
        <a:p>
          <a:endParaRPr lang="en-GB"/>
        </a:p>
      </dgm:t>
    </dgm:pt>
    <dgm:pt modelId="{33A3A7C3-686B-CE43-923D-2CF01608683E}" type="pres">
      <dgm:prSet presAssocID="{073C0552-724D-1942-A483-441B5606AAFD}" presName="Name0" presStyleCnt="0">
        <dgm:presLayoutVars>
          <dgm:dir/>
          <dgm:resizeHandles val="exact"/>
        </dgm:presLayoutVars>
      </dgm:prSet>
      <dgm:spPr/>
    </dgm:pt>
    <dgm:pt modelId="{D33A1791-C18C-1C42-A039-EE15893F3C3F}" type="pres">
      <dgm:prSet presAssocID="{F9F27728-0421-B648-A623-DED62DE1BD7C}" presName="parTxOnly" presStyleLbl="node1" presStyleIdx="0" presStyleCnt="5">
        <dgm:presLayoutVars>
          <dgm:bulletEnabled val="1"/>
        </dgm:presLayoutVars>
      </dgm:prSet>
      <dgm:spPr/>
    </dgm:pt>
    <dgm:pt modelId="{2534DC4F-C2A8-3E46-8EF4-F2CF4D2070CD}" type="pres">
      <dgm:prSet presAssocID="{F630963D-F47C-224D-926C-9F3A10FB67E9}" presName="parSpace" presStyleCnt="0"/>
      <dgm:spPr/>
    </dgm:pt>
    <dgm:pt modelId="{2D40E159-DF81-2348-A4BB-7770DB513370}" type="pres">
      <dgm:prSet presAssocID="{0B2D2F16-34CE-6843-9F62-2D6E81B921A5}" presName="parTxOnly" presStyleLbl="node1" presStyleIdx="1" presStyleCnt="5">
        <dgm:presLayoutVars>
          <dgm:bulletEnabled val="1"/>
        </dgm:presLayoutVars>
      </dgm:prSet>
      <dgm:spPr/>
    </dgm:pt>
    <dgm:pt modelId="{38C4001C-A075-064E-8683-19E1C0DF88E8}" type="pres">
      <dgm:prSet presAssocID="{C72BF0DB-D9F8-464B-9BC9-C37262CE48B9}" presName="parSpace" presStyleCnt="0"/>
      <dgm:spPr/>
    </dgm:pt>
    <dgm:pt modelId="{C62A7240-633E-BD4A-BCDC-2291EAD84CCD}" type="pres">
      <dgm:prSet presAssocID="{1706443F-ED0F-5B4E-940D-68847F4BAB60}" presName="parTxOnly" presStyleLbl="node1" presStyleIdx="2" presStyleCnt="5">
        <dgm:presLayoutVars>
          <dgm:bulletEnabled val="1"/>
        </dgm:presLayoutVars>
      </dgm:prSet>
      <dgm:spPr/>
    </dgm:pt>
    <dgm:pt modelId="{97B633C5-869B-754D-B55D-D0C2A7AAD8F9}" type="pres">
      <dgm:prSet presAssocID="{64366C0B-1076-D146-B1A5-C0232ECC5D9A}" presName="parSpace" presStyleCnt="0"/>
      <dgm:spPr/>
    </dgm:pt>
    <dgm:pt modelId="{1897FC36-1093-BA46-B056-A6680D36EEE4}" type="pres">
      <dgm:prSet presAssocID="{4BDC21FB-18DF-ED47-8361-6D5C39BC5C75}" presName="parTxOnly" presStyleLbl="node1" presStyleIdx="3" presStyleCnt="5">
        <dgm:presLayoutVars>
          <dgm:bulletEnabled val="1"/>
        </dgm:presLayoutVars>
      </dgm:prSet>
      <dgm:spPr/>
    </dgm:pt>
    <dgm:pt modelId="{D505A3B8-D17C-BD4E-BCED-6D8CE8027906}" type="pres">
      <dgm:prSet presAssocID="{FF3CBD00-27E3-854F-A2F9-7602F8D3CEDF}" presName="parSpace" presStyleCnt="0"/>
      <dgm:spPr/>
    </dgm:pt>
    <dgm:pt modelId="{209227B1-3691-5549-86E6-6AEE68810B8D}" type="pres">
      <dgm:prSet presAssocID="{B0871CC6-6309-EF4E-88F4-FD6BAE5A3149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80CD80A-B3B4-5949-BABB-CC85BA7FC3D5}" srcId="{073C0552-724D-1942-A483-441B5606AAFD}" destId="{1706443F-ED0F-5B4E-940D-68847F4BAB60}" srcOrd="2" destOrd="0" parTransId="{3688C5D8-FF84-984C-864A-F8E4214F5B05}" sibTransId="{64366C0B-1076-D146-B1A5-C0232ECC5D9A}"/>
    <dgm:cxn modelId="{99873B18-7AB9-7E42-B8FC-35494DDDA8BE}" type="presOf" srcId="{F9F27728-0421-B648-A623-DED62DE1BD7C}" destId="{D33A1791-C18C-1C42-A039-EE15893F3C3F}" srcOrd="0" destOrd="0" presId="urn:microsoft.com/office/officeart/2005/8/layout/hChevron3"/>
    <dgm:cxn modelId="{C5AFCC30-9922-5646-A3C3-20834CD6156F}" srcId="{073C0552-724D-1942-A483-441B5606AAFD}" destId="{4BDC21FB-18DF-ED47-8361-6D5C39BC5C75}" srcOrd="3" destOrd="0" parTransId="{2D7E8051-1E34-EC40-8B45-B6824373C8B0}" sibTransId="{FF3CBD00-27E3-854F-A2F9-7602F8D3CEDF}"/>
    <dgm:cxn modelId="{00BB0135-571D-E645-93ED-096CD31E8A77}" type="presOf" srcId="{B0871CC6-6309-EF4E-88F4-FD6BAE5A3149}" destId="{209227B1-3691-5549-86E6-6AEE68810B8D}" srcOrd="0" destOrd="0" presId="urn:microsoft.com/office/officeart/2005/8/layout/hChevron3"/>
    <dgm:cxn modelId="{774D4448-9EC0-EB46-AB16-222A8125A06D}" srcId="{073C0552-724D-1942-A483-441B5606AAFD}" destId="{0B2D2F16-34CE-6843-9F62-2D6E81B921A5}" srcOrd="1" destOrd="0" parTransId="{33E42EC6-6458-554D-BBE0-EF46B8852387}" sibTransId="{C72BF0DB-D9F8-464B-9BC9-C37262CE48B9}"/>
    <dgm:cxn modelId="{DC27C657-725D-2142-9007-EF94D686DC87}" srcId="{073C0552-724D-1942-A483-441B5606AAFD}" destId="{F9F27728-0421-B648-A623-DED62DE1BD7C}" srcOrd="0" destOrd="0" parTransId="{18275DC4-86D1-9748-A7D5-957B51B60F24}" sibTransId="{F630963D-F47C-224D-926C-9F3A10FB67E9}"/>
    <dgm:cxn modelId="{58FFC771-09EF-9C4F-88AD-19BEF2A00F39}" type="presOf" srcId="{4BDC21FB-18DF-ED47-8361-6D5C39BC5C75}" destId="{1897FC36-1093-BA46-B056-A6680D36EEE4}" srcOrd="0" destOrd="0" presId="urn:microsoft.com/office/officeart/2005/8/layout/hChevron3"/>
    <dgm:cxn modelId="{ADA09284-37EE-4F45-AB08-F98F18F85160}" type="presOf" srcId="{073C0552-724D-1942-A483-441B5606AAFD}" destId="{33A3A7C3-686B-CE43-923D-2CF01608683E}" srcOrd="0" destOrd="0" presId="urn:microsoft.com/office/officeart/2005/8/layout/hChevron3"/>
    <dgm:cxn modelId="{4A1ACB99-8394-9444-8BD6-CD55F42E173C}" type="presOf" srcId="{1706443F-ED0F-5B4E-940D-68847F4BAB60}" destId="{C62A7240-633E-BD4A-BCDC-2291EAD84CCD}" srcOrd="0" destOrd="0" presId="urn:microsoft.com/office/officeart/2005/8/layout/hChevron3"/>
    <dgm:cxn modelId="{039DC9BF-3FFF-BF44-B01C-FA48481C1087}" type="presOf" srcId="{0B2D2F16-34CE-6843-9F62-2D6E81B921A5}" destId="{2D40E159-DF81-2348-A4BB-7770DB513370}" srcOrd="0" destOrd="0" presId="urn:microsoft.com/office/officeart/2005/8/layout/hChevron3"/>
    <dgm:cxn modelId="{C40415CE-F91C-AA4A-A076-4EAB39E19A13}" srcId="{073C0552-724D-1942-A483-441B5606AAFD}" destId="{B0871CC6-6309-EF4E-88F4-FD6BAE5A3149}" srcOrd="4" destOrd="0" parTransId="{006ADADD-FBE5-8049-898C-9702765332BB}" sibTransId="{3078697A-64F2-7844-B34F-0A9FDFECB80B}"/>
    <dgm:cxn modelId="{12BDD6F0-F850-3841-A443-32DBAC235852}" type="presParOf" srcId="{33A3A7C3-686B-CE43-923D-2CF01608683E}" destId="{D33A1791-C18C-1C42-A039-EE15893F3C3F}" srcOrd="0" destOrd="0" presId="urn:microsoft.com/office/officeart/2005/8/layout/hChevron3"/>
    <dgm:cxn modelId="{B1704862-496E-584B-B2D5-07D9A3319322}" type="presParOf" srcId="{33A3A7C3-686B-CE43-923D-2CF01608683E}" destId="{2534DC4F-C2A8-3E46-8EF4-F2CF4D2070CD}" srcOrd="1" destOrd="0" presId="urn:microsoft.com/office/officeart/2005/8/layout/hChevron3"/>
    <dgm:cxn modelId="{D90DAF27-90BF-974F-861B-1D53E4CA1ADB}" type="presParOf" srcId="{33A3A7C3-686B-CE43-923D-2CF01608683E}" destId="{2D40E159-DF81-2348-A4BB-7770DB513370}" srcOrd="2" destOrd="0" presId="urn:microsoft.com/office/officeart/2005/8/layout/hChevron3"/>
    <dgm:cxn modelId="{F69ABEE6-158C-734C-93C7-5F4AA9DB6E94}" type="presParOf" srcId="{33A3A7C3-686B-CE43-923D-2CF01608683E}" destId="{38C4001C-A075-064E-8683-19E1C0DF88E8}" srcOrd="3" destOrd="0" presId="urn:microsoft.com/office/officeart/2005/8/layout/hChevron3"/>
    <dgm:cxn modelId="{6E828DE3-BFB8-AB4E-A25C-F066585B7794}" type="presParOf" srcId="{33A3A7C3-686B-CE43-923D-2CF01608683E}" destId="{C62A7240-633E-BD4A-BCDC-2291EAD84CCD}" srcOrd="4" destOrd="0" presId="urn:microsoft.com/office/officeart/2005/8/layout/hChevron3"/>
    <dgm:cxn modelId="{DBA5E8D4-BE9C-EA42-A078-ED8D54801EFA}" type="presParOf" srcId="{33A3A7C3-686B-CE43-923D-2CF01608683E}" destId="{97B633C5-869B-754D-B55D-D0C2A7AAD8F9}" srcOrd="5" destOrd="0" presId="urn:microsoft.com/office/officeart/2005/8/layout/hChevron3"/>
    <dgm:cxn modelId="{BCA17E2A-D7E4-E04E-8591-FD04B5FAE2CA}" type="presParOf" srcId="{33A3A7C3-686B-CE43-923D-2CF01608683E}" destId="{1897FC36-1093-BA46-B056-A6680D36EEE4}" srcOrd="6" destOrd="0" presId="urn:microsoft.com/office/officeart/2005/8/layout/hChevron3"/>
    <dgm:cxn modelId="{84EA7DAC-C49F-8140-8773-4F4A02B5113C}" type="presParOf" srcId="{33A3A7C3-686B-CE43-923D-2CF01608683E}" destId="{D505A3B8-D17C-BD4E-BCED-6D8CE8027906}" srcOrd="7" destOrd="0" presId="urn:microsoft.com/office/officeart/2005/8/layout/hChevron3"/>
    <dgm:cxn modelId="{562E6E69-A626-4B45-AD49-4F234F9AA8D4}" type="presParOf" srcId="{33A3A7C3-686B-CE43-923D-2CF01608683E}" destId="{209227B1-3691-5549-86E6-6AEE68810B8D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73C0552-724D-1942-A483-441B5606AAFD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9F27728-0421-B648-A623-DED62DE1BD7C}">
      <dgm:prSet phldrT="[Text]"/>
      <dgm:spPr>
        <a:solidFill>
          <a:schemeClr val="tx1"/>
        </a:solidFill>
      </dgm:spPr>
      <dgm:t>
        <a:bodyPr/>
        <a:lstStyle/>
        <a:p>
          <a:r>
            <a:rPr lang="en-GB"/>
            <a:t>Shuffle Dataset and Run Stability Selection</a:t>
          </a:r>
        </a:p>
      </dgm:t>
    </dgm:pt>
    <dgm:pt modelId="{18275DC4-86D1-9748-A7D5-957B51B60F24}" type="parTrans" cxnId="{DC27C657-725D-2142-9007-EF94D686DC87}">
      <dgm:prSet/>
      <dgm:spPr/>
      <dgm:t>
        <a:bodyPr/>
        <a:lstStyle/>
        <a:p>
          <a:endParaRPr lang="en-GB"/>
        </a:p>
      </dgm:t>
    </dgm:pt>
    <dgm:pt modelId="{F630963D-F47C-224D-926C-9F3A10FB67E9}" type="sibTrans" cxnId="{DC27C657-725D-2142-9007-EF94D686DC87}">
      <dgm:prSet/>
      <dgm:spPr/>
      <dgm:t>
        <a:bodyPr/>
        <a:lstStyle/>
        <a:p>
          <a:endParaRPr lang="en-GB"/>
        </a:p>
      </dgm:t>
    </dgm:pt>
    <dgm:pt modelId="{1706443F-ED0F-5B4E-940D-68847F4BAB60}">
      <dgm:prSet/>
      <dgm:spPr>
        <a:solidFill>
          <a:schemeClr val="bg2"/>
        </a:solidFill>
      </dgm:spPr>
      <dgm:t>
        <a:bodyPr/>
        <a:lstStyle/>
        <a:p>
          <a:r>
            <a:rPr lang="en-GB">
              <a:solidFill>
                <a:schemeClr val="bg1">
                  <a:lumMod val="85000"/>
                </a:schemeClr>
              </a:solidFill>
            </a:rPr>
            <a:t>Select Candidate Elbow</a:t>
          </a:r>
        </a:p>
      </dgm:t>
    </dgm:pt>
    <dgm:pt modelId="{3688C5D8-FF84-984C-864A-F8E4214F5B05}" type="parTrans" cxnId="{880CD80A-B3B4-5949-BABB-CC85BA7FC3D5}">
      <dgm:prSet/>
      <dgm:spPr/>
      <dgm:t>
        <a:bodyPr/>
        <a:lstStyle/>
        <a:p>
          <a:endParaRPr lang="en-GB"/>
        </a:p>
      </dgm:t>
    </dgm:pt>
    <dgm:pt modelId="{64366C0B-1076-D146-B1A5-C0232ECC5D9A}" type="sibTrans" cxnId="{880CD80A-B3B4-5949-BABB-CC85BA7FC3D5}">
      <dgm:prSet/>
      <dgm:spPr/>
      <dgm:t>
        <a:bodyPr/>
        <a:lstStyle/>
        <a:p>
          <a:endParaRPr lang="en-GB"/>
        </a:p>
      </dgm:t>
    </dgm:pt>
    <dgm:pt modelId="{0B2D2F16-34CE-6843-9F62-2D6E81B921A5}">
      <dgm:prSet/>
      <dgm:spPr>
        <a:solidFill>
          <a:schemeClr val="tx1"/>
        </a:solidFill>
      </dgm:spPr>
      <dgm:t>
        <a:bodyPr/>
        <a:lstStyle/>
        <a:p>
          <a:r>
            <a:rPr lang="en-GB"/>
            <a:t>Exclude Variables Below Estimated Noise Selection Probability</a:t>
          </a:r>
        </a:p>
      </dgm:t>
    </dgm:pt>
    <dgm:pt modelId="{33E42EC6-6458-554D-BBE0-EF46B8852387}" type="parTrans" cxnId="{774D4448-9EC0-EB46-AB16-222A8125A06D}">
      <dgm:prSet/>
      <dgm:spPr/>
      <dgm:t>
        <a:bodyPr/>
        <a:lstStyle/>
        <a:p>
          <a:endParaRPr lang="en-GB"/>
        </a:p>
      </dgm:t>
    </dgm:pt>
    <dgm:pt modelId="{C72BF0DB-D9F8-464B-9BC9-C37262CE48B9}" type="sibTrans" cxnId="{774D4448-9EC0-EB46-AB16-222A8125A06D}">
      <dgm:prSet/>
      <dgm:spPr/>
      <dgm:t>
        <a:bodyPr/>
        <a:lstStyle/>
        <a:p>
          <a:endParaRPr lang="en-GB"/>
        </a:p>
      </dgm:t>
    </dgm:pt>
    <dgm:pt modelId="{4BDC21FB-18DF-ED47-8361-6D5C39BC5C75}">
      <dgm:prSet/>
      <dgm:spPr>
        <a:solidFill>
          <a:schemeClr val="bg2"/>
        </a:solidFill>
      </dgm:spPr>
      <dgm:t>
        <a:bodyPr/>
        <a:lstStyle/>
        <a:p>
          <a:r>
            <a:rPr lang="en-GB">
              <a:solidFill>
                <a:schemeClr val="bg1">
                  <a:lumMod val="85000"/>
                </a:schemeClr>
              </a:solidFill>
            </a:rPr>
            <a:t>Compute Likelihoods</a:t>
          </a:r>
        </a:p>
      </dgm:t>
    </dgm:pt>
    <dgm:pt modelId="{2D7E8051-1E34-EC40-8B45-B6824373C8B0}" type="parTrans" cxnId="{C5AFCC30-9922-5646-A3C3-20834CD6156F}">
      <dgm:prSet/>
      <dgm:spPr/>
      <dgm:t>
        <a:bodyPr/>
        <a:lstStyle/>
        <a:p>
          <a:endParaRPr lang="en-GB"/>
        </a:p>
      </dgm:t>
    </dgm:pt>
    <dgm:pt modelId="{FF3CBD00-27E3-854F-A2F9-7602F8D3CEDF}" type="sibTrans" cxnId="{C5AFCC30-9922-5646-A3C3-20834CD6156F}">
      <dgm:prSet/>
      <dgm:spPr/>
      <dgm:t>
        <a:bodyPr/>
        <a:lstStyle/>
        <a:p>
          <a:endParaRPr lang="en-GB"/>
        </a:p>
      </dgm:t>
    </dgm:pt>
    <dgm:pt modelId="{B0871CC6-6309-EF4E-88F4-FD6BAE5A3149}">
      <dgm:prSet/>
      <dgm:spPr>
        <a:solidFill>
          <a:schemeClr val="bg2"/>
        </a:solidFill>
      </dgm:spPr>
      <dgm:t>
        <a:bodyPr/>
        <a:lstStyle/>
        <a:p>
          <a:r>
            <a:rPr lang="en-GB">
              <a:solidFill>
                <a:schemeClr val="bg1">
                  <a:lumMod val="85000"/>
                </a:schemeClr>
              </a:solidFill>
            </a:rPr>
            <a:t>Repeat for all Candidate Elbows</a:t>
          </a:r>
        </a:p>
      </dgm:t>
    </dgm:pt>
    <dgm:pt modelId="{006ADADD-FBE5-8049-898C-9702765332BB}" type="parTrans" cxnId="{C40415CE-F91C-AA4A-A076-4EAB39E19A13}">
      <dgm:prSet/>
      <dgm:spPr/>
      <dgm:t>
        <a:bodyPr/>
        <a:lstStyle/>
        <a:p>
          <a:endParaRPr lang="en-GB"/>
        </a:p>
      </dgm:t>
    </dgm:pt>
    <dgm:pt modelId="{3078697A-64F2-7844-B34F-0A9FDFECB80B}" type="sibTrans" cxnId="{C40415CE-F91C-AA4A-A076-4EAB39E19A13}">
      <dgm:prSet/>
      <dgm:spPr/>
      <dgm:t>
        <a:bodyPr/>
        <a:lstStyle/>
        <a:p>
          <a:endParaRPr lang="en-GB"/>
        </a:p>
      </dgm:t>
    </dgm:pt>
    <dgm:pt modelId="{33A3A7C3-686B-CE43-923D-2CF01608683E}" type="pres">
      <dgm:prSet presAssocID="{073C0552-724D-1942-A483-441B5606AAFD}" presName="Name0" presStyleCnt="0">
        <dgm:presLayoutVars>
          <dgm:dir/>
          <dgm:resizeHandles val="exact"/>
        </dgm:presLayoutVars>
      </dgm:prSet>
      <dgm:spPr/>
    </dgm:pt>
    <dgm:pt modelId="{D33A1791-C18C-1C42-A039-EE15893F3C3F}" type="pres">
      <dgm:prSet presAssocID="{F9F27728-0421-B648-A623-DED62DE1BD7C}" presName="parTxOnly" presStyleLbl="node1" presStyleIdx="0" presStyleCnt="5">
        <dgm:presLayoutVars>
          <dgm:bulletEnabled val="1"/>
        </dgm:presLayoutVars>
      </dgm:prSet>
      <dgm:spPr/>
    </dgm:pt>
    <dgm:pt modelId="{2534DC4F-C2A8-3E46-8EF4-F2CF4D2070CD}" type="pres">
      <dgm:prSet presAssocID="{F630963D-F47C-224D-926C-9F3A10FB67E9}" presName="parSpace" presStyleCnt="0"/>
      <dgm:spPr/>
    </dgm:pt>
    <dgm:pt modelId="{2D40E159-DF81-2348-A4BB-7770DB513370}" type="pres">
      <dgm:prSet presAssocID="{0B2D2F16-34CE-6843-9F62-2D6E81B921A5}" presName="parTxOnly" presStyleLbl="node1" presStyleIdx="1" presStyleCnt="5">
        <dgm:presLayoutVars>
          <dgm:bulletEnabled val="1"/>
        </dgm:presLayoutVars>
      </dgm:prSet>
      <dgm:spPr/>
    </dgm:pt>
    <dgm:pt modelId="{38C4001C-A075-064E-8683-19E1C0DF88E8}" type="pres">
      <dgm:prSet presAssocID="{C72BF0DB-D9F8-464B-9BC9-C37262CE48B9}" presName="parSpace" presStyleCnt="0"/>
      <dgm:spPr/>
    </dgm:pt>
    <dgm:pt modelId="{C62A7240-633E-BD4A-BCDC-2291EAD84CCD}" type="pres">
      <dgm:prSet presAssocID="{1706443F-ED0F-5B4E-940D-68847F4BAB60}" presName="parTxOnly" presStyleLbl="node1" presStyleIdx="2" presStyleCnt="5">
        <dgm:presLayoutVars>
          <dgm:bulletEnabled val="1"/>
        </dgm:presLayoutVars>
      </dgm:prSet>
      <dgm:spPr/>
    </dgm:pt>
    <dgm:pt modelId="{97B633C5-869B-754D-B55D-D0C2A7AAD8F9}" type="pres">
      <dgm:prSet presAssocID="{64366C0B-1076-D146-B1A5-C0232ECC5D9A}" presName="parSpace" presStyleCnt="0"/>
      <dgm:spPr/>
    </dgm:pt>
    <dgm:pt modelId="{1897FC36-1093-BA46-B056-A6680D36EEE4}" type="pres">
      <dgm:prSet presAssocID="{4BDC21FB-18DF-ED47-8361-6D5C39BC5C75}" presName="parTxOnly" presStyleLbl="node1" presStyleIdx="3" presStyleCnt="5">
        <dgm:presLayoutVars>
          <dgm:bulletEnabled val="1"/>
        </dgm:presLayoutVars>
      </dgm:prSet>
      <dgm:spPr/>
    </dgm:pt>
    <dgm:pt modelId="{D505A3B8-D17C-BD4E-BCED-6D8CE8027906}" type="pres">
      <dgm:prSet presAssocID="{FF3CBD00-27E3-854F-A2F9-7602F8D3CEDF}" presName="parSpace" presStyleCnt="0"/>
      <dgm:spPr/>
    </dgm:pt>
    <dgm:pt modelId="{209227B1-3691-5549-86E6-6AEE68810B8D}" type="pres">
      <dgm:prSet presAssocID="{B0871CC6-6309-EF4E-88F4-FD6BAE5A3149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80CD80A-B3B4-5949-BABB-CC85BA7FC3D5}" srcId="{073C0552-724D-1942-A483-441B5606AAFD}" destId="{1706443F-ED0F-5B4E-940D-68847F4BAB60}" srcOrd="2" destOrd="0" parTransId="{3688C5D8-FF84-984C-864A-F8E4214F5B05}" sibTransId="{64366C0B-1076-D146-B1A5-C0232ECC5D9A}"/>
    <dgm:cxn modelId="{99873B18-7AB9-7E42-B8FC-35494DDDA8BE}" type="presOf" srcId="{F9F27728-0421-B648-A623-DED62DE1BD7C}" destId="{D33A1791-C18C-1C42-A039-EE15893F3C3F}" srcOrd="0" destOrd="0" presId="urn:microsoft.com/office/officeart/2005/8/layout/hChevron3"/>
    <dgm:cxn modelId="{C5AFCC30-9922-5646-A3C3-20834CD6156F}" srcId="{073C0552-724D-1942-A483-441B5606AAFD}" destId="{4BDC21FB-18DF-ED47-8361-6D5C39BC5C75}" srcOrd="3" destOrd="0" parTransId="{2D7E8051-1E34-EC40-8B45-B6824373C8B0}" sibTransId="{FF3CBD00-27E3-854F-A2F9-7602F8D3CEDF}"/>
    <dgm:cxn modelId="{00BB0135-571D-E645-93ED-096CD31E8A77}" type="presOf" srcId="{B0871CC6-6309-EF4E-88F4-FD6BAE5A3149}" destId="{209227B1-3691-5549-86E6-6AEE68810B8D}" srcOrd="0" destOrd="0" presId="urn:microsoft.com/office/officeart/2005/8/layout/hChevron3"/>
    <dgm:cxn modelId="{774D4448-9EC0-EB46-AB16-222A8125A06D}" srcId="{073C0552-724D-1942-A483-441B5606AAFD}" destId="{0B2D2F16-34CE-6843-9F62-2D6E81B921A5}" srcOrd="1" destOrd="0" parTransId="{33E42EC6-6458-554D-BBE0-EF46B8852387}" sibTransId="{C72BF0DB-D9F8-464B-9BC9-C37262CE48B9}"/>
    <dgm:cxn modelId="{DC27C657-725D-2142-9007-EF94D686DC87}" srcId="{073C0552-724D-1942-A483-441B5606AAFD}" destId="{F9F27728-0421-B648-A623-DED62DE1BD7C}" srcOrd="0" destOrd="0" parTransId="{18275DC4-86D1-9748-A7D5-957B51B60F24}" sibTransId="{F630963D-F47C-224D-926C-9F3A10FB67E9}"/>
    <dgm:cxn modelId="{58FFC771-09EF-9C4F-88AD-19BEF2A00F39}" type="presOf" srcId="{4BDC21FB-18DF-ED47-8361-6D5C39BC5C75}" destId="{1897FC36-1093-BA46-B056-A6680D36EEE4}" srcOrd="0" destOrd="0" presId="urn:microsoft.com/office/officeart/2005/8/layout/hChevron3"/>
    <dgm:cxn modelId="{ADA09284-37EE-4F45-AB08-F98F18F85160}" type="presOf" srcId="{073C0552-724D-1942-A483-441B5606AAFD}" destId="{33A3A7C3-686B-CE43-923D-2CF01608683E}" srcOrd="0" destOrd="0" presId="urn:microsoft.com/office/officeart/2005/8/layout/hChevron3"/>
    <dgm:cxn modelId="{4A1ACB99-8394-9444-8BD6-CD55F42E173C}" type="presOf" srcId="{1706443F-ED0F-5B4E-940D-68847F4BAB60}" destId="{C62A7240-633E-BD4A-BCDC-2291EAD84CCD}" srcOrd="0" destOrd="0" presId="urn:microsoft.com/office/officeart/2005/8/layout/hChevron3"/>
    <dgm:cxn modelId="{039DC9BF-3FFF-BF44-B01C-FA48481C1087}" type="presOf" srcId="{0B2D2F16-34CE-6843-9F62-2D6E81B921A5}" destId="{2D40E159-DF81-2348-A4BB-7770DB513370}" srcOrd="0" destOrd="0" presId="urn:microsoft.com/office/officeart/2005/8/layout/hChevron3"/>
    <dgm:cxn modelId="{C40415CE-F91C-AA4A-A076-4EAB39E19A13}" srcId="{073C0552-724D-1942-A483-441B5606AAFD}" destId="{B0871CC6-6309-EF4E-88F4-FD6BAE5A3149}" srcOrd="4" destOrd="0" parTransId="{006ADADD-FBE5-8049-898C-9702765332BB}" sibTransId="{3078697A-64F2-7844-B34F-0A9FDFECB80B}"/>
    <dgm:cxn modelId="{12BDD6F0-F850-3841-A443-32DBAC235852}" type="presParOf" srcId="{33A3A7C3-686B-CE43-923D-2CF01608683E}" destId="{D33A1791-C18C-1C42-A039-EE15893F3C3F}" srcOrd="0" destOrd="0" presId="urn:microsoft.com/office/officeart/2005/8/layout/hChevron3"/>
    <dgm:cxn modelId="{B1704862-496E-584B-B2D5-07D9A3319322}" type="presParOf" srcId="{33A3A7C3-686B-CE43-923D-2CF01608683E}" destId="{2534DC4F-C2A8-3E46-8EF4-F2CF4D2070CD}" srcOrd="1" destOrd="0" presId="urn:microsoft.com/office/officeart/2005/8/layout/hChevron3"/>
    <dgm:cxn modelId="{D90DAF27-90BF-974F-861B-1D53E4CA1ADB}" type="presParOf" srcId="{33A3A7C3-686B-CE43-923D-2CF01608683E}" destId="{2D40E159-DF81-2348-A4BB-7770DB513370}" srcOrd="2" destOrd="0" presId="urn:microsoft.com/office/officeart/2005/8/layout/hChevron3"/>
    <dgm:cxn modelId="{F69ABEE6-158C-734C-93C7-5F4AA9DB6E94}" type="presParOf" srcId="{33A3A7C3-686B-CE43-923D-2CF01608683E}" destId="{38C4001C-A075-064E-8683-19E1C0DF88E8}" srcOrd="3" destOrd="0" presId="urn:microsoft.com/office/officeart/2005/8/layout/hChevron3"/>
    <dgm:cxn modelId="{6E828DE3-BFB8-AB4E-A25C-F066585B7794}" type="presParOf" srcId="{33A3A7C3-686B-CE43-923D-2CF01608683E}" destId="{C62A7240-633E-BD4A-BCDC-2291EAD84CCD}" srcOrd="4" destOrd="0" presId="urn:microsoft.com/office/officeart/2005/8/layout/hChevron3"/>
    <dgm:cxn modelId="{DBA5E8D4-BE9C-EA42-A078-ED8D54801EFA}" type="presParOf" srcId="{33A3A7C3-686B-CE43-923D-2CF01608683E}" destId="{97B633C5-869B-754D-B55D-D0C2A7AAD8F9}" srcOrd="5" destOrd="0" presId="urn:microsoft.com/office/officeart/2005/8/layout/hChevron3"/>
    <dgm:cxn modelId="{BCA17E2A-D7E4-E04E-8591-FD04B5FAE2CA}" type="presParOf" srcId="{33A3A7C3-686B-CE43-923D-2CF01608683E}" destId="{1897FC36-1093-BA46-B056-A6680D36EEE4}" srcOrd="6" destOrd="0" presId="urn:microsoft.com/office/officeart/2005/8/layout/hChevron3"/>
    <dgm:cxn modelId="{84EA7DAC-C49F-8140-8773-4F4A02B5113C}" type="presParOf" srcId="{33A3A7C3-686B-CE43-923D-2CF01608683E}" destId="{D505A3B8-D17C-BD4E-BCED-6D8CE8027906}" srcOrd="7" destOrd="0" presId="urn:microsoft.com/office/officeart/2005/8/layout/hChevron3"/>
    <dgm:cxn modelId="{562E6E69-A626-4B45-AD49-4F234F9AA8D4}" type="presParOf" srcId="{33A3A7C3-686B-CE43-923D-2CF01608683E}" destId="{209227B1-3691-5549-86E6-6AEE68810B8D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73C0552-724D-1942-A483-441B5606AAFD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9F27728-0421-B648-A623-DED62DE1BD7C}">
      <dgm:prSet phldrT="[Text]"/>
      <dgm:spPr>
        <a:solidFill>
          <a:schemeClr val="tx1"/>
        </a:solidFill>
      </dgm:spPr>
      <dgm:t>
        <a:bodyPr/>
        <a:lstStyle/>
        <a:p>
          <a:r>
            <a:rPr lang="en-GB"/>
            <a:t>Shuffle Dataset and Run Stability Selection</a:t>
          </a:r>
        </a:p>
      </dgm:t>
    </dgm:pt>
    <dgm:pt modelId="{18275DC4-86D1-9748-A7D5-957B51B60F24}" type="parTrans" cxnId="{DC27C657-725D-2142-9007-EF94D686DC87}">
      <dgm:prSet/>
      <dgm:spPr/>
      <dgm:t>
        <a:bodyPr/>
        <a:lstStyle/>
        <a:p>
          <a:endParaRPr lang="en-GB"/>
        </a:p>
      </dgm:t>
    </dgm:pt>
    <dgm:pt modelId="{F630963D-F47C-224D-926C-9F3A10FB67E9}" type="sibTrans" cxnId="{DC27C657-725D-2142-9007-EF94D686DC87}">
      <dgm:prSet/>
      <dgm:spPr/>
      <dgm:t>
        <a:bodyPr/>
        <a:lstStyle/>
        <a:p>
          <a:endParaRPr lang="en-GB"/>
        </a:p>
      </dgm:t>
    </dgm:pt>
    <dgm:pt modelId="{1706443F-ED0F-5B4E-940D-68847F4BAB60}">
      <dgm:prSet/>
      <dgm:spPr/>
      <dgm:t>
        <a:bodyPr/>
        <a:lstStyle/>
        <a:p>
          <a:r>
            <a:rPr lang="en-GB"/>
            <a:t>Select Candidate Elbow</a:t>
          </a:r>
        </a:p>
      </dgm:t>
    </dgm:pt>
    <dgm:pt modelId="{3688C5D8-FF84-984C-864A-F8E4214F5B05}" type="parTrans" cxnId="{880CD80A-B3B4-5949-BABB-CC85BA7FC3D5}">
      <dgm:prSet/>
      <dgm:spPr/>
      <dgm:t>
        <a:bodyPr/>
        <a:lstStyle/>
        <a:p>
          <a:endParaRPr lang="en-GB"/>
        </a:p>
      </dgm:t>
    </dgm:pt>
    <dgm:pt modelId="{64366C0B-1076-D146-B1A5-C0232ECC5D9A}" type="sibTrans" cxnId="{880CD80A-B3B4-5949-BABB-CC85BA7FC3D5}">
      <dgm:prSet/>
      <dgm:spPr/>
      <dgm:t>
        <a:bodyPr/>
        <a:lstStyle/>
        <a:p>
          <a:endParaRPr lang="en-GB"/>
        </a:p>
      </dgm:t>
    </dgm:pt>
    <dgm:pt modelId="{0B2D2F16-34CE-6843-9F62-2D6E81B921A5}">
      <dgm:prSet/>
      <dgm:spPr>
        <a:solidFill>
          <a:schemeClr val="tx1"/>
        </a:solidFill>
      </dgm:spPr>
      <dgm:t>
        <a:bodyPr/>
        <a:lstStyle/>
        <a:p>
          <a:r>
            <a:rPr lang="en-GB"/>
            <a:t>Exclude Variables Below Estimated Noise Selection Probability</a:t>
          </a:r>
        </a:p>
      </dgm:t>
    </dgm:pt>
    <dgm:pt modelId="{33E42EC6-6458-554D-BBE0-EF46B8852387}" type="parTrans" cxnId="{774D4448-9EC0-EB46-AB16-222A8125A06D}">
      <dgm:prSet/>
      <dgm:spPr/>
      <dgm:t>
        <a:bodyPr/>
        <a:lstStyle/>
        <a:p>
          <a:endParaRPr lang="en-GB"/>
        </a:p>
      </dgm:t>
    </dgm:pt>
    <dgm:pt modelId="{C72BF0DB-D9F8-464B-9BC9-C37262CE48B9}" type="sibTrans" cxnId="{774D4448-9EC0-EB46-AB16-222A8125A06D}">
      <dgm:prSet/>
      <dgm:spPr/>
      <dgm:t>
        <a:bodyPr/>
        <a:lstStyle/>
        <a:p>
          <a:endParaRPr lang="en-GB"/>
        </a:p>
      </dgm:t>
    </dgm:pt>
    <dgm:pt modelId="{4BDC21FB-18DF-ED47-8361-6D5C39BC5C75}">
      <dgm:prSet/>
      <dgm:spPr>
        <a:solidFill>
          <a:schemeClr val="bg2"/>
        </a:solidFill>
      </dgm:spPr>
      <dgm:t>
        <a:bodyPr/>
        <a:lstStyle/>
        <a:p>
          <a:r>
            <a:rPr lang="en-GB">
              <a:solidFill>
                <a:schemeClr val="bg1">
                  <a:lumMod val="85000"/>
                </a:schemeClr>
              </a:solidFill>
            </a:rPr>
            <a:t>Compute Likelihoods</a:t>
          </a:r>
        </a:p>
      </dgm:t>
    </dgm:pt>
    <dgm:pt modelId="{2D7E8051-1E34-EC40-8B45-B6824373C8B0}" type="parTrans" cxnId="{C5AFCC30-9922-5646-A3C3-20834CD6156F}">
      <dgm:prSet/>
      <dgm:spPr/>
      <dgm:t>
        <a:bodyPr/>
        <a:lstStyle/>
        <a:p>
          <a:endParaRPr lang="en-GB"/>
        </a:p>
      </dgm:t>
    </dgm:pt>
    <dgm:pt modelId="{FF3CBD00-27E3-854F-A2F9-7602F8D3CEDF}" type="sibTrans" cxnId="{C5AFCC30-9922-5646-A3C3-20834CD6156F}">
      <dgm:prSet/>
      <dgm:spPr/>
      <dgm:t>
        <a:bodyPr/>
        <a:lstStyle/>
        <a:p>
          <a:endParaRPr lang="en-GB"/>
        </a:p>
      </dgm:t>
    </dgm:pt>
    <dgm:pt modelId="{B0871CC6-6309-EF4E-88F4-FD6BAE5A3149}">
      <dgm:prSet/>
      <dgm:spPr>
        <a:solidFill>
          <a:schemeClr val="bg2"/>
        </a:solidFill>
      </dgm:spPr>
      <dgm:t>
        <a:bodyPr/>
        <a:lstStyle/>
        <a:p>
          <a:r>
            <a:rPr lang="en-GB">
              <a:solidFill>
                <a:schemeClr val="bg1">
                  <a:lumMod val="85000"/>
                </a:schemeClr>
              </a:solidFill>
            </a:rPr>
            <a:t>Repeat for all Candidate Elbows</a:t>
          </a:r>
        </a:p>
      </dgm:t>
    </dgm:pt>
    <dgm:pt modelId="{006ADADD-FBE5-8049-898C-9702765332BB}" type="parTrans" cxnId="{C40415CE-F91C-AA4A-A076-4EAB39E19A13}">
      <dgm:prSet/>
      <dgm:spPr/>
      <dgm:t>
        <a:bodyPr/>
        <a:lstStyle/>
        <a:p>
          <a:endParaRPr lang="en-GB"/>
        </a:p>
      </dgm:t>
    </dgm:pt>
    <dgm:pt modelId="{3078697A-64F2-7844-B34F-0A9FDFECB80B}" type="sibTrans" cxnId="{C40415CE-F91C-AA4A-A076-4EAB39E19A13}">
      <dgm:prSet/>
      <dgm:spPr/>
      <dgm:t>
        <a:bodyPr/>
        <a:lstStyle/>
        <a:p>
          <a:endParaRPr lang="en-GB"/>
        </a:p>
      </dgm:t>
    </dgm:pt>
    <dgm:pt modelId="{33A3A7C3-686B-CE43-923D-2CF01608683E}" type="pres">
      <dgm:prSet presAssocID="{073C0552-724D-1942-A483-441B5606AAFD}" presName="Name0" presStyleCnt="0">
        <dgm:presLayoutVars>
          <dgm:dir/>
          <dgm:resizeHandles val="exact"/>
        </dgm:presLayoutVars>
      </dgm:prSet>
      <dgm:spPr/>
    </dgm:pt>
    <dgm:pt modelId="{D33A1791-C18C-1C42-A039-EE15893F3C3F}" type="pres">
      <dgm:prSet presAssocID="{F9F27728-0421-B648-A623-DED62DE1BD7C}" presName="parTxOnly" presStyleLbl="node1" presStyleIdx="0" presStyleCnt="5">
        <dgm:presLayoutVars>
          <dgm:bulletEnabled val="1"/>
        </dgm:presLayoutVars>
      </dgm:prSet>
      <dgm:spPr/>
    </dgm:pt>
    <dgm:pt modelId="{2534DC4F-C2A8-3E46-8EF4-F2CF4D2070CD}" type="pres">
      <dgm:prSet presAssocID="{F630963D-F47C-224D-926C-9F3A10FB67E9}" presName="parSpace" presStyleCnt="0"/>
      <dgm:spPr/>
    </dgm:pt>
    <dgm:pt modelId="{2D40E159-DF81-2348-A4BB-7770DB513370}" type="pres">
      <dgm:prSet presAssocID="{0B2D2F16-34CE-6843-9F62-2D6E81B921A5}" presName="parTxOnly" presStyleLbl="node1" presStyleIdx="1" presStyleCnt="5">
        <dgm:presLayoutVars>
          <dgm:bulletEnabled val="1"/>
        </dgm:presLayoutVars>
      </dgm:prSet>
      <dgm:spPr/>
    </dgm:pt>
    <dgm:pt modelId="{38C4001C-A075-064E-8683-19E1C0DF88E8}" type="pres">
      <dgm:prSet presAssocID="{C72BF0DB-D9F8-464B-9BC9-C37262CE48B9}" presName="parSpace" presStyleCnt="0"/>
      <dgm:spPr/>
    </dgm:pt>
    <dgm:pt modelId="{C62A7240-633E-BD4A-BCDC-2291EAD84CCD}" type="pres">
      <dgm:prSet presAssocID="{1706443F-ED0F-5B4E-940D-68847F4BAB60}" presName="parTxOnly" presStyleLbl="node1" presStyleIdx="2" presStyleCnt="5">
        <dgm:presLayoutVars>
          <dgm:bulletEnabled val="1"/>
        </dgm:presLayoutVars>
      </dgm:prSet>
      <dgm:spPr/>
    </dgm:pt>
    <dgm:pt modelId="{97B633C5-869B-754D-B55D-D0C2A7AAD8F9}" type="pres">
      <dgm:prSet presAssocID="{64366C0B-1076-D146-B1A5-C0232ECC5D9A}" presName="parSpace" presStyleCnt="0"/>
      <dgm:spPr/>
    </dgm:pt>
    <dgm:pt modelId="{1897FC36-1093-BA46-B056-A6680D36EEE4}" type="pres">
      <dgm:prSet presAssocID="{4BDC21FB-18DF-ED47-8361-6D5C39BC5C75}" presName="parTxOnly" presStyleLbl="node1" presStyleIdx="3" presStyleCnt="5">
        <dgm:presLayoutVars>
          <dgm:bulletEnabled val="1"/>
        </dgm:presLayoutVars>
      </dgm:prSet>
      <dgm:spPr/>
    </dgm:pt>
    <dgm:pt modelId="{D505A3B8-D17C-BD4E-BCED-6D8CE8027906}" type="pres">
      <dgm:prSet presAssocID="{FF3CBD00-27E3-854F-A2F9-7602F8D3CEDF}" presName="parSpace" presStyleCnt="0"/>
      <dgm:spPr/>
    </dgm:pt>
    <dgm:pt modelId="{209227B1-3691-5549-86E6-6AEE68810B8D}" type="pres">
      <dgm:prSet presAssocID="{B0871CC6-6309-EF4E-88F4-FD6BAE5A3149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80CD80A-B3B4-5949-BABB-CC85BA7FC3D5}" srcId="{073C0552-724D-1942-A483-441B5606AAFD}" destId="{1706443F-ED0F-5B4E-940D-68847F4BAB60}" srcOrd="2" destOrd="0" parTransId="{3688C5D8-FF84-984C-864A-F8E4214F5B05}" sibTransId="{64366C0B-1076-D146-B1A5-C0232ECC5D9A}"/>
    <dgm:cxn modelId="{99873B18-7AB9-7E42-B8FC-35494DDDA8BE}" type="presOf" srcId="{F9F27728-0421-B648-A623-DED62DE1BD7C}" destId="{D33A1791-C18C-1C42-A039-EE15893F3C3F}" srcOrd="0" destOrd="0" presId="urn:microsoft.com/office/officeart/2005/8/layout/hChevron3"/>
    <dgm:cxn modelId="{C5AFCC30-9922-5646-A3C3-20834CD6156F}" srcId="{073C0552-724D-1942-A483-441B5606AAFD}" destId="{4BDC21FB-18DF-ED47-8361-6D5C39BC5C75}" srcOrd="3" destOrd="0" parTransId="{2D7E8051-1E34-EC40-8B45-B6824373C8B0}" sibTransId="{FF3CBD00-27E3-854F-A2F9-7602F8D3CEDF}"/>
    <dgm:cxn modelId="{00BB0135-571D-E645-93ED-096CD31E8A77}" type="presOf" srcId="{B0871CC6-6309-EF4E-88F4-FD6BAE5A3149}" destId="{209227B1-3691-5549-86E6-6AEE68810B8D}" srcOrd="0" destOrd="0" presId="urn:microsoft.com/office/officeart/2005/8/layout/hChevron3"/>
    <dgm:cxn modelId="{774D4448-9EC0-EB46-AB16-222A8125A06D}" srcId="{073C0552-724D-1942-A483-441B5606AAFD}" destId="{0B2D2F16-34CE-6843-9F62-2D6E81B921A5}" srcOrd="1" destOrd="0" parTransId="{33E42EC6-6458-554D-BBE0-EF46B8852387}" sibTransId="{C72BF0DB-D9F8-464B-9BC9-C37262CE48B9}"/>
    <dgm:cxn modelId="{DC27C657-725D-2142-9007-EF94D686DC87}" srcId="{073C0552-724D-1942-A483-441B5606AAFD}" destId="{F9F27728-0421-B648-A623-DED62DE1BD7C}" srcOrd="0" destOrd="0" parTransId="{18275DC4-86D1-9748-A7D5-957B51B60F24}" sibTransId="{F630963D-F47C-224D-926C-9F3A10FB67E9}"/>
    <dgm:cxn modelId="{58FFC771-09EF-9C4F-88AD-19BEF2A00F39}" type="presOf" srcId="{4BDC21FB-18DF-ED47-8361-6D5C39BC5C75}" destId="{1897FC36-1093-BA46-B056-A6680D36EEE4}" srcOrd="0" destOrd="0" presId="urn:microsoft.com/office/officeart/2005/8/layout/hChevron3"/>
    <dgm:cxn modelId="{ADA09284-37EE-4F45-AB08-F98F18F85160}" type="presOf" srcId="{073C0552-724D-1942-A483-441B5606AAFD}" destId="{33A3A7C3-686B-CE43-923D-2CF01608683E}" srcOrd="0" destOrd="0" presId="urn:microsoft.com/office/officeart/2005/8/layout/hChevron3"/>
    <dgm:cxn modelId="{4A1ACB99-8394-9444-8BD6-CD55F42E173C}" type="presOf" srcId="{1706443F-ED0F-5B4E-940D-68847F4BAB60}" destId="{C62A7240-633E-BD4A-BCDC-2291EAD84CCD}" srcOrd="0" destOrd="0" presId="urn:microsoft.com/office/officeart/2005/8/layout/hChevron3"/>
    <dgm:cxn modelId="{039DC9BF-3FFF-BF44-B01C-FA48481C1087}" type="presOf" srcId="{0B2D2F16-34CE-6843-9F62-2D6E81B921A5}" destId="{2D40E159-DF81-2348-A4BB-7770DB513370}" srcOrd="0" destOrd="0" presId="urn:microsoft.com/office/officeart/2005/8/layout/hChevron3"/>
    <dgm:cxn modelId="{C40415CE-F91C-AA4A-A076-4EAB39E19A13}" srcId="{073C0552-724D-1942-A483-441B5606AAFD}" destId="{B0871CC6-6309-EF4E-88F4-FD6BAE5A3149}" srcOrd="4" destOrd="0" parTransId="{006ADADD-FBE5-8049-898C-9702765332BB}" sibTransId="{3078697A-64F2-7844-B34F-0A9FDFECB80B}"/>
    <dgm:cxn modelId="{12BDD6F0-F850-3841-A443-32DBAC235852}" type="presParOf" srcId="{33A3A7C3-686B-CE43-923D-2CF01608683E}" destId="{D33A1791-C18C-1C42-A039-EE15893F3C3F}" srcOrd="0" destOrd="0" presId="urn:microsoft.com/office/officeart/2005/8/layout/hChevron3"/>
    <dgm:cxn modelId="{B1704862-496E-584B-B2D5-07D9A3319322}" type="presParOf" srcId="{33A3A7C3-686B-CE43-923D-2CF01608683E}" destId="{2534DC4F-C2A8-3E46-8EF4-F2CF4D2070CD}" srcOrd="1" destOrd="0" presId="urn:microsoft.com/office/officeart/2005/8/layout/hChevron3"/>
    <dgm:cxn modelId="{D90DAF27-90BF-974F-861B-1D53E4CA1ADB}" type="presParOf" srcId="{33A3A7C3-686B-CE43-923D-2CF01608683E}" destId="{2D40E159-DF81-2348-A4BB-7770DB513370}" srcOrd="2" destOrd="0" presId="urn:microsoft.com/office/officeart/2005/8/layout/hChevron3"/>
    <dgm:cxn modelId="{F69ABEE6-158C-734C-93C7-5F4AA9DB6E94}" type="presParOf" srcId="{33A3A7C3-686B-CE43-923D-2CF01608683E}" destId="{38C4001C-A075-064E-8683-19E1C0DF88E8}" srcOrd="3" destOrd="0" presId="urn:microsoft.com/office/officeart/2005/8/layout/hChevron3"/>
    <dgm:cxn modelId="{6E828DE3-BFB8-AB4E-A25C-F066585B7794}" type="presParOf" srcId="{33A3A7C3-686B-CE43-923D-2CF01608683E}" destId="{C62A7240-633E-BD4A-BCDC-2291EAD84CCD}" srcOrd="4" destOrd="0" presId="urn:microsoft.com/office/officeart/2005/8/layout/hChevron3"/>
    <dgm:cxn modelId="{DBA5E8D4-BE9C-EA42-A078-ED8D54801EFA}" type="presParOf" srcId="{33A3A7C3-686B-CE43-923D-2CF01608683E}" destId="{97B633C5-869B-754D-B55D-D0C2A7AAD8F9}" srcOrd="5" destOrd="0" presId="urn:microsoft.com/office/officeart/2005/8/layout/hChevron3"/>
    <dgm:cxn modelId="{BCA17E2A-D7E4-E04E-8591-FD04B5FAE2CA}" type="presParOf" srcId="{33A3A7C3-686B-CE43-923D-2CF01608683E}" destId="{1897FC36-1093-BA46-B056-A6680D36EEE4}" srcOrd="6" destOrd="0" presId="urn:microsoft.com/office/officeart/2005/8/layout/hChevron3"/>
    <dgm:cxn modelId="{84EA7DAC-C49F-8140-8773-4F4A02B5113C}" type="presParOf" srcId="{33A3A7C3-686B-CE43-923D-2CF01608683E}" destId="{D505A3B8-D17C-BD4E-BCED-6D8CE8027906}" srcOrd="7" destOrd="0" presId="urn:microsoft.com/office/officeart/2005/8/layout/hChevron3"/>
    <dgm:cxn modelId="{562E6E69-A626-4B45-AD49-4F234F9AA8D4}" type="presParOf" srcId="{33A3A7C3-686B-CE43-923D-2CF01608683E}" destId="{209227B1-3691-5549-86E6-6AEE68810B8D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73C0552-724D-1942-A483-441B5606AAFD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9F27728-0421-B648-A623-DED62DE1BD7C}">
      <dgm:prSet phldrT="[Text]"/>
      <dgm:spPr>
        <a:solidFill>
          <a:schemeClr val="tx1"/>
        </a:solidFill>
      </dgm:spPr>
      <dgm:t>
        <a:bodyPr/>
        <a:lstStyle/>
        <a:p>
          <a:r>
            <a:rPr lang="en-GB"/>
            <a:t>Shuffle Dataset and Run Stability Selection</a:t>
          </a:r>
        </a:p>
      </dgm:t>
    </dgm:pt>
    <dgm:pt modelId="{18275DC4-86D1-9748-A7D5-957B51B60F24}" type="parTrans" cxnId="{DC27C657-725D-2142-9007-EF94D686DC87}">
      <dgm:prSet/>
      <dgm:spPr/>
      <dgm:t>
        <a:bodyPr/>
        <a:lstStyle/>
        <a:p>
          <a:endParaRPr lang="en-GB"/>
        </a:p>
      </dgm:t>
    </dgm:pt>
    <dgm:pt modelId="{F630963D-F47C-224D-926C-9F3A10FB67E9}" type="sibTrans" cxnId="{DC27C657-725D-2142-9007-EF94D686DC87}">
      <dgm:prSet/>
      <dgm:spPr/>
      <dgm:t>
        <a:bodyPr/>
        <a:lstStyle/>
        <a:p>
          <a:endParaRPr lang="en-GB"/>
        </a:p>
      </dgm:t>
    </dgm:pt>
    <dgm:pt modelId="{1706443F-ED0F-5B4E-940D-68847F4BAB60}">
      <dgm:prSet/>
      <dgm:spPr/>
      <dgm:t>
        <a:bodyPr/>
        <a:lstStyle/>
        <a:p>
          <a:r>
            <a:rPr lang="en-GB"/>
            <a:t>Select Candidate Elbow</a:t>
          </a:r>
        </a:p>
      </dgm:t>
    </dgm:pt>
    <dgm:pt modelId="{3688C5D8-FF84-984C-864A-F8E4214F5B05}" type="parTrans" cxnId="{880CD80A-B3B4-5949-BABB-CC85BA7FC3D5}">
      <dgm:prSet/>
      <dgm:spPr/>
      <dgm:t>
        <a:bodyPr/>
        <a:lstStyle/>
        <a:p>
          <a:endParaRPr lang="en-GB"/>
        </a:p>
      </dgm:t>
    </dgm:pt>
    <dgm:pt modelId="{64366C0B-1076-D146-B1A5-C0232ECC5D9A}" type="sibTrans" cxnId="{880CD80A-B3B4-5949-BABB-CC85BA7FC3D5}">
      <dgm:prSet/>
      <dgm:spPr/>
      <dgm:t>
        <a:bodyPr/>
        <a:lstStyle/>
        <a:p>
          <a:endParaRPr lang="en-GB"/>
        </a:p>
      </dgm:t>
    </dgm:pt>
    <dgm:pt modelId="{0B2D2F16-34CE-6843-9F62-2D6E81B921A5}">
      <dgm:prSet/>
      <dgm:spPr>
        <a:solidFill>
          <a:schemeClr val="tx1"/>
        </a:solidFill>
      </dgm:spPr>
      <dgm:t>
        <a:bodyPr/>
        <a:lstStyle/>
        <a:p>
          <a:r>
            <a:rPr lang="en-GB"/>
            <a:t>Exclude Variables Below Estimated Noise Selection Probability</a:t>
          </a:r>
        </a:p>
      </dgm:t>
    </dgm:pt>
    <dgm:pt modelId="{33E42EC6-6458-554D-BBE0-EF46B8852387}" type="parTrans" cxnId="{774D4448-9EC0-EB46-AB16-222A8125A06D}">
      <dgm:prSet/>
      <dgm:spPr/>
      <dgm:t>
        <a:bodyPr/>
        <a:lstStyle/>
        <a:p>
          <a:endParaRPr lang="en-GB"/>
        </a:p>
      </dgm:t>
    </dgm:pt>
    <dgm:pt modelId="{C72BF0DB-D9F8-464B-9BC9-C37262CE48B9}" type="sibTrans" cxnId="{774D4448-9EC0-EB46-AB16-222A8125A06D}">
      <dgm:prSet/>
      <dgm:spPr/>
      <dgm:t>
        <a:bodyPr/>
        <a:lstStyle/>
        <a:p>
          <a:endParaRPr lang="en-GB"/>
        </a:p>
      </dgm:t>
    </dgm:pt>
    <dgm:pt modelId="{4BDC21FB-18DF-ED47-8361-6D5C39BC5C75}">
      <dgm:prSet/>
      <dgm:spPr/>
      <dgm:t>
        <a:bodyPr/>
        <a:lstStyle/>
        <a:p>
          <a:r>
            <a:rPr lang="en-GB"/>
            <a:t>Compute Likelihoods</a:t>
          </a:r>
        </a:p>
      </dgm:t>
    </dgm:pt>
    <dgm:pt modelId="{2D7E8051-1E34-EC40-8B45-B6824373C8B0}" type="parTrans" cxnId="{C5AFCC30-9922-5646-A3C3-20834CD6156F}">
      <dgm:prSet/>
      <dgm:spPr/>
      <dgm:t>
        <a:bodyPr/>
        <a:lstStyle/>
        <a:p>
          <a:endParaRPr lang="en-GB"/>
        </a:p>
      </dgm:t>
    </dgm:pt>
    <dgm:pt modelId="{FF3CBD00-27E3-854F-A2F9-7602F8D3CEDF}" type="sibTrans" cxnId="{C5AFCC30-9922-5646-A3C3-20834CD6156F}">
      <dgm:prSet/>
      <dgm:spPr/>
      <dgm:t>
        <a:bodyPr/>
        <a:lstStyle/>
        <a:p>
          <a:endParaRPr lang="en-GB"/>
        </a:p>
      </dgm:t>
    </dgm:pt>
    <dgm:pt modelId="{B0871CC6-6309-EF4E-88F4-FD6BAE5A3149}">
      <dgm:prSet/>
      <dgm:spPr/>
      <dgm:t>
        <a:bodyPr/>
        <a:lstStyle/>
        <a:p>
          <a:r>
            <a:rPr lang="en-GB"/>
            <a:t>Repeat for all Candidate Elbows</a:t>
          </a:r>
        </a:p>
      </dgm:t>
    </dgm:pt>
    <dgm:pt modelId="{006ADADD-FBE5-8049-898C-9702765332BB}" type="parTrans" cxnId="{C40415CE-F91C-AA4A-A076-4EAB39E19A13}">
      <dgm:prSet/>
      <dgm:spPr/>
      <dgm:t>
        <a:bodyPr/>
        <a:lstStyle/>
        <a:p>
          <a:endParaRPr lang="en-GB"/>
        </a:p>
      </dgm:t>
    </dgm:pt>
    <dgm:pt modelId="{3078697A-64F2-7844-B34F-0A9FDFECB80B}" type="sibTrans" cxnId="{C40415CE-F91C-AA4A-A076-4EAB39E19A13}">
      <dgm:prSet/>
      <dgm:spPr/>
      <dgm:t>
        <a:bodyPr/>
        <a:lstStyle/>
        <a:p>
          <a:endParaRPr lang="en-GB"/>
        </a:p>
      </dgm:t>
    </dgm:pt>
    <dgm:pt modelId="{33A3A7C3-686B-CE43-923D-2CF01608683E}" type="pres">
      <dgm:prSet presAssocID="{073C0552-724D-1942-A483-441B5606AAFD}" presName="Name0" presStyleCnt="0">
        <dgm:presLayoutVars>
          <dgm:dir/>
          <dgm:resizeHandles val="exact"/>
        </dgm:presLayoutVars>
      </dgm:prSet>
      <dgm:spPr/>
    </dgm:pt>
    <dgm:pt modelId="{D33A1791-C18C-1C42-A039-EE15893F3C3F}" type="pres">
      <dgm:prSet presAssocID="{F9F27728-0421-B648-A623-DED62DE1BD7C}" presName="parTxOnly" presStyleLbl="node1" presStyleIdx="0" presStyleCnt="5">
        <dgm:presLayoutVars>
          <dgm:bulletEnabled val="1"/>
        </dgm:presLayoutVars>
      </dgm:prSet>
      <dgm:spPr/>
    </dgm:pt>
    <dgm:pt modelId="{2534DC4F-C2A8-3E46-8EF4-F2CF4D2070CD}" type="pres">
      <dgm:prSet presAssocID="{F630963D-F47C-224D-926C-9F3A10FB67E9}" presName="parSpace" presStyleCnt="0"/>
      <dgm:spPr/>
    </dgm:pt>
    <dgm:pt modelId="{2D40E159-DF81-2348-A4BB-7770DB513370}" type="pres">
      <dgm:prSet presAssocID="{0B2D2F16-34CE-6843-9F62-2D6E81B921A5}" presName="parTxOnly" presStyleLbl="node1" presStyleIdx="1" presStyleCnt="5">
        <dgm:presLayoutVars>
          <dgm:bulletEnabled val="1"/>
        </dgm:presLayoutVars>
      </dgm:prSet>
      <dgm:spPr/>
    </dgm:pt>
    <dgm:pt modelId="{38C4001C-A075-064E-8683-19E1C0DF88E8}" type="pres">
      <dgm:prSet presAssocID="{C72BF0DB-D9F8-464B-9BC9-C37262CE48B9}" presName="parSpace" presStyleCnt="0"/>
      <dgm:spPr/>
    </dgm:pt>
    <dgm:pt modelId="{C62A7240-633E-BD4A-BCDC-2291EAD84CCD}" type="pres">
      <dgm:prSet presAssocID="{1706443F-ED0F-5B4E-940D-68847F4BAB60}" presName="parTxOnly" presStyleLbl="node1" presStyleIdx="2" presStyleCnt="5">
        <dgm:presLayoutVars>
          <dgm:bulletEnabled val="1"/>
        </dgm:presLayoutVars>
      </dgm:prSet>
      <dgm:spPr/>
    </dgm:pt>
    <dgm:pt modelId="{97B633C5-869B-754D-B55D-D0C2A7AAD8F9}" type="pres">
      <dgm:prSet presAssocID="{64366C0B-1076-D146-B1A5-C0232ECC5D9A}" presName="parSpace" presStyleCnt="0"/>
      <dgm:spPr/>
    </dgm:pt>
    <dgm:pt modelId="{1897FC36-1093-BA46-B056-A6680D36EEE4}" type="pres">
      <dgm:prSet presAssocID="{4BDC21FB-18DF-ED47-8361-6D5C39BC5C75}" presName="parTxOnly" presStyleLbl="node1" presStyleIdx="3" presStyleCnt="5">
        <dgm:presLayoutVars>
          <dgm:bulletEnabled val="1"/>
        </dgm:presLayoutVars>
      </dgm:prSet>
      <dgm:spPr/>
    </dgm:pt>
    <dgm:pt modelId="{D505A3B8-D17C-BD4E-BCED-6D8CE8027906}" type="pres">
      <dgm:prSet presAssocID="{FF3CBD00-27E3-854F-A2F9-7602F8D3CEDF}" presName="parSpace" presStyleCnt="0"/>
      <dgm:spPr/>
    </dgm:pt>
    <dgm:pt modelId="{209227B1-3691-5549-86E6-6AEE68810B8D}" type="pres">
      <dgm:prSet presAssocID="{B0871CC6-6309-EF4E-88F4-FD6BAE5A3149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80CD80A-B3B4-5949-BABB-CC85BA7FC3D5}" srcId="{073C0552-724D-1942-A483-441B5606AAFD}" destId="{1706443F-ED0F-5B4E-940D-68847F4BAB60}" srcOrd="2" destOrd="0" parTransId="{3688C5D8-FF84-984C-864A-F8E4214F5B05}" sibTransId="{64366C0B-1076-D146-B1A5-C0232ECC5D9A}"/>
    <dgm:cxn modelId="{99873B18-7AB9-7E42-B8FC-35494DDDA8BE}" type="presOf" srcId="{F9F27728-0421-B648-A623-DED62DE1BD7C}" destId="{D33A1791-C18C-1C42-A039-EE15893F3C3F}" srcOrd="0" destOrd="0" presId="urn:microsoft.com/office/officeart/2005/8/layout/hChevron3"/>
    <dgm:cxn modelId="{C5AFCC30-9922-5646-A3C3-20834CD6156F}" srcId="{073C0552-724D-1942-A483-441B5606AAFD}" destId="{4BDC21FB-18DF-ED47-8361-6D5C39BC5C75}" srcOrd="3" destOrd="0" parTransId="{2D7E8051-1E34-EC40-8B45-B6824373C8B0}" sibTransId="{FF3CBD00-27E3-854F-A2F9-7602F8D3CEDF}"/>
    <dgm:cxn modelId="{00BB0135-571D-E645-93ED-096CD31E8A77}" type="presOf" srcId="{B0871CC6-6309-EF4E-88F4-FD6BAE5A3149}" destId="{209227B1-3691-5549-86E6-6AEE68810B8D}" srcOrd="0" destOrd="0" presId="urn:microsoft.com/office/officeart/2005/8/layout/hChevron3"/>
    <dgm:cxn modelId="{774D4448-9EC0-EB46-AB16-222A8125A06D}" srcId="{073C0552-724D-1942-A483-441B5606AAFD}" destId="{0B2D2F16-34CE-6843-9F62-2D6E81B921A5}" srcOrd="1" destOrd="0" parTransId="{33E42EC6-6458-554D-BBE0-EF46B8852387}" sibTransId="{C72BF0DB-D9F8-464B-9BC9-C37262CE48B9}"/>
    <dgm:cxn modelId="{DC27C657-725D-2142-9007-EF94D686DC87}" srcId="{073C0552-724D-1942-A483-441B5606AAFD}" destId="{F9F27728-0421-B648-A623-DED62DE1BD7C}" srcOrd="0" destOrd="0" parTransId="{18275DC4-86D1-9748-A7D5-957B51B60F24}" sibTransId="{F630963D-F47C-224D-926C-9F3A10FB67E9}"/>
    <dgm:cxn modelId="{58FFC771-09EF-9C4F-88AD-19BEF2A00F39}" type="presOf" srcId="{4BDC21FB-18DF-ED47-8361-6D5C39BC5C75}" destId="{1897FC36-1093-BA46-B056-A6680D36EEE4}" srcOrd="0" destOrd="0" presId="urn:microsoft.com/office/officeart/2005/8/layout/hChevron3"/>
    <dgm:cxn modelId="{ADA09284-37EE-4F45-AB08-F98F18F85160}" type="presOf" srcId="{073C0552-724D-1942-A483-441B5606AAFD}" destId="{33A3A7C3-686B-CE43-923D-2CF01608683E}" srcOrd="0" destOrd="0" presId="urn:microsoft.com/office/officeart/2005/8/layout/hChevron3"/>
    <dgm:cxn modelId="{4A1ACB99-8394-9444-8BD6-CD55F42E173C}" type="presOf" srcId="{1706443F-ED0F-5B4E-940D-68847F4BAB60}" destId="{C62A7240-633E-BD4A-BCDC-2291EAD84CCD}" srcOrd="0" destOrd="0" presId="urn:microsoft.com/office/officeart/2005/8/layout/hChevron3"/>
    <dgm:cxn modelId="{039DC9BF-3FFF-BF44-B01C-FA48481C1087}" type="presOf" srcId="{0B2D2F16-34CE-6843-9F62-2D6E81B921A5}" destId="{2D40E159-DF81-2348-A4BB-7770DB513370}" srcOrd="0" destOrd="0" presId="urn:microsoft.com/office/officeart/2005/8/layout/hChevron3"/>
    <dgm:cxn modelId="{C40415CE-F91C-AA4A-A076-4EAB39E19A13}" srcId="{073C0552-724D-1942-A483-441B5606AAFD}" destId="{B0871CC6-6309-EF4E-88F4-FD6BAE5A3149}" srcOrd="4" destOrd="0" parTransId="{006ADADD-FBE5-8049-898C-9702765332BB}" sibTransId="{3078697A-64F2-7844-B34F-0A9FDFECB80B}"/>
    <dgm:cxn modelId="{12BDD6F0-F850-3841-A443-32DBAC235852}" type="presParOf" srcId="{33A3A7C3-686B-CE43-923D-2CF01608683E}" destId="{D33A1791-C18C-1C42-A039-EE15893F3C3F}" srcOrd="0" destOrd="0" presId="urn:microsoft.com/office/officeart/2005/8/layout/hChevron3"/>
    <dgm:cxn modelId="{B1704862-496E-584B-B2D5-07D9A3319322}" type="presParOf" srcId="{33A3A7C3-686B-CE43-923D-2CF01608683E}" destId="{2534DC4F-C2A8-3E46-8EF4-F2CF4D2070CD}" srcOrd="1" destOrd="0" presId="urn:microsoft.com/office/officeart/2005/8/layout/hChevron3"/>
    <dgm:cxn modelId="{D90DAF27-90BF-974F-861B-1D53E4CA1ADB}" type="presParOf" srcId="{33A3A7C3-686B-CE43-923D-2CF01608683E}" destId="{2D40E159-DF81-2348-A4BB-7770DB513370}" srcOrd="2" destOrd="0" presId="urn:microsoft.com/office/officeart/2005/8/layout/hChevron3"/>
    <dgm:cxn modelId="{F69ABEE6-158C-734C-93C7-5F4AA9DB6E94}" type="presParOf" srcId="{33A3A7C3-686B-CE43-923D-2CF01608683E}" destId="{38C4001C-A075-064E-8683-19E1C0DF88E8}" srcOrd="3" destOrd="0" presId="urn:microsoft.com/office/officeart/2005/8/layout/hChevron3"/>
    <dgm:cxn modelId="{6E828DE3-BFB8-AB4E-A25C-F066585B7794}" type="presParOf" srcId="{33A3A7C3-686B-CE43-923D-2CF01608683E}" destId="{C62A7240-633E-BD4A-BCDC-2291EAD84CCD}" srcOrd="4" destOrd="0" presId="urn:microsoft.com/office/officeart/2005/8/layout/hChevron3"/>
    <dgm:cxn modelId="{DBA5E8D4-BE9C-EA42-A078-ED8D54801EFA}" type="presParOf" srcId="{33A3A7C3-686B-CE43-923D-2CF01608683E}" destId="{97B633C5-869B-754D-B55D-D0C2A7AAD8F9}" srcOrd="5" destOrd="0" presId="urn:microsoft.com/office/officeart/2005/8/layout/hChevron3"/>
    <dgm:cxn modelId="{BCA17E2A-D7E4-E04E-8591-FD04B5FAE2CA}" type="presParOf" srcId="{33A3A7C3-686B-CE43-923D-2CF01608683E}" destId="{1897FC36-1093-BA46-B056-A6680D36EEE4}" srcOrd="6" destOrd="0" presId="urn:microsoft.com/office/officeart/2005/8/layout/hChevron3"/>
    <dgm:cxn modelId="{84EA7DAC-C49F-8140-8773-4F4A02B5113C}" type="presParOf" srcId="{33A3A7C3-686B-CE43-923D-2CF01608683E}" destId="{D505A3B8-D17C-BD4E-BCED-6D8CE8027906}" srcOrd="7" destOrd="0" presId="urn:microsoft.com/office/officeart/2005/8/layout/hChevron3"/>
    <dgm:cxn modelId="{562E6E69-A626-4B45-AD49-4F234F9AA8D4}" type="presParOf" srcId="{33A3A7C3-686B-CE43-923D-2CF01608683E}" destId="{209227B1-3691-5549-86E6-6AEE68810B8D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3C0552-724D-1942-A483-441B5606AAFD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9F27728-0421-B648-A623-DED62DE1BD7C}">
      <dgm:prSet phldrT="[Text]"/>
      <dgm:spPr/>
      <dgm:t>
        <a:bodyPr/>
        <a:lstStyle/>
        <a:p>
          <a:r>
            <a:rPr lang="en-GB"/>
            <a:t>Select Candidate Elbow</a:t>
          </a:r>
        </a:p>
      </dgm:t>
    </dgm:pt>
    <dgm:pt modelId="{18275DC4-86D1-9748-A7D5-957B51B60F24}" type="parTrans" cxnId="{DC27C657-725D-2142-9007-EF94D686DC87}">
      <dgm:prSet/>
      <dgm:spPr/>
      <dgm:t>
        <a:bodyPr/>
        <a:lstStyle/>
        <a:p>
          <a:endParaRPr lang="en-GB"/>
        </a:p>
      </dgm:t>
    </dgm:pt>
    <dgm:pt modelId="{F630963D-F47C-224D-926C-9F3A10FB67E9}" type="sibTrans" cxnId="{DC27C657-725D-2142-9007-EF94D686DC87}">
      <dgm:prSet/>
      <dgm:spPr/>
      <dgm:t>
        <a:bodyPr/>
        <a:lstStyle/>
        <a:p>
          <a:endParaRPr lang="en-GB"/>
        </a:p>
      </dgm:t>
    </dgm:pt>
    <dgm:pt modelId="{D55D126D-53CD-9E49-91C7-8C310B28ACE7}">
      <dgm:prSet phldrT="[Text]"/>
      <dgm:spPr/>
      <dgm:t>
        <a:bodyPr/>
        <a:lstStyle/>
        <a:p>
          <a:r>
            <a:rPr lang="en-GB"/>
            <a:t>Compute Likelihoods</a:t>
          </a:r>
        </a:p>
      </dgm:t>
    </dgm:pt>
    <dgm:pt modelId="{7C79D866-ED46-CC42-891D-3E922B916FAC}" type="parTrans" cxnId="{4E04A986-260A-4C47-BF11-207FC49A7D6E}">
      <dgm:prSet/>
      <dgm:spPr/>
      <dgm:t>
        <a:bodyPr/>
        <a:lstStyle/>
        <a:p>
          <a:endParaRPr lang="en-GB"/>
        </a:p>
      </dgm:t>
    </dgm:pt>
    <dgm:pt modelId="{3A9E573D-F11A-E347-9B0E-E4E18165FCF0}" type="sibTrans" cxnId="{4E04A986-260A-4C47-BF11-207FC49A7D6E}">
      <dgm:prSet/>
      <dgm:spPr/>
      <dgm:t>
        <a:bodyPr/>
        <a:lstStyle/>
        <a:p>
          <a:endParaRPr lang="en-GB"/>
        </a:p>
      </dgm:t>
    </dgm:pt>
    <dgm:pt modelId="{96E4BC29-5BAA-414C-9C78-4F45026D0491}">
      <dgm:prSet/>
      <dgm:spPr>
        <a:solidFill>
          <a:schemeClr val="bg2"/>
        </a:solidFill>
      </dgm:spPr>
      <dgm:t>
        <a:bodyPr/>
        <a:lstStyle/>
        <a:p>
          <a:r>
            <a:rPr lang="en-GB"/>
            <a:t>Repeat for all Candidate Elbows</a:t>
          </a:r>
        </a:p>
      </dgm:t>
    </dgm:pt>
    <dgm:pt modelId="{EA7B16CB-0A29-514C-A542-84F751BEB951}" type="parTrans" cxnId="{8D539D20-B30B-FE4B-9F41-317B9A9C7F85}">
      <dgm:prSet/>
      <dgm:spPr/>
      <dgm:t>
        <a:bodyPr/>
        <a:lstStyle/>
        <a:p>
          <a:endParaRPr lang="en-GB"/>
        </a:p>
      </dgm:t>
    </dgm:pt>
    <dgm:pt modelId="{840164EE-F1CD-3544-B94F-A39BD46F8CF1}" type="sibTrans" cxnId="{8D539D20-B30B-FE4B-9F41-317B9A9C7F85}">
      <dgm:prSet/>
      <dgm:spPr/>
      <dgm:t>
        <a:bodyPr/>
        <a:lstStyle/>
        <a:p>
          <a:endParaRPr lang="en-GB"/>
        </a:p>
      </dgm:t>
    </dgm:pt>
    <dgm:pt modelId="{33A3A7C3-686B-CE43-923D-2CF01608683E}" type="pres">
      <dgm:prSet presAssocID="{073C0552-724D-1942-A483-441B5606AAFD}" presName="Name0" presStyleCnt="0">
        <dgm:presLayoutVars>
          <dgm:dir/>
          <dgm:resizeHandles val="exact"/>
        </dgm:presLayoutVars>
      </dgm:prSet>
      <dgm:spPr/>
    </dgm:pt>
    <dgm:pt modelId="{D33A1791-C18C-1C42-A039-EE15893F3C3F}" type="pres">
      <dgm:prSet presAssocID="{F9F27728-0421-B648-A623-DED62DE1BD7C}" presName="parTxOnly" presStyleLbl="node1" presStyleIdx="0" presStyleCnt="3">
        <dgm:presLayoutVars>
          <dgm:bulletEnabled val="1"/>
        </dgm:presLayoutVars>
      </dgm:prSet>
      <dgm:spPr/>
    </dgm:pt>
    <dgm:pt modelId="{2534DC4F-C2A8-3E46-8EF4-F2CF4D2070CD}" type="pres">
      <dgm:prSet presAssocID="{F630963D-F47C-224D-926C-9F3A10FB67E9}" presName="parSpace" presStyleCnt="0"/>
      <dgm:spPr/>
    </dgm:pt>
    <dgm:pt modelId="{B6CB7697-8C4E-024C-B1BF-E028A41A153A}" type="pres">
      <dgm:prSet presAssocID="{D55D126D-53CD-9E49-91C7-8C310B28ACE7}" presName="parTxOnly" presStyleLbl="node1" presStyleIdx="1" presStyleCnt="3">
        <dgm:presLayoutVars>
          <dgm:bulletEnabled val="1"/>
        </dgm:presLayoutVars>
      </dgm:prSet>
      <dgm:spPr/>
    </dgm:pt>
    <dgm:pt modelId="{4D34BF9F-1514-FF43-AE38-6B0D6CFFC763}" type="pres">
      <dgm:prSet presAssocID="{3A9E573D-F11A-E347-9B0E-E4E18165FCF0}" presName="parSpace" presStyleCnt="0"/>
      <dgm:spPr/>
    </dgm:pt>
    <dgm:pt modelId="{82E16F92-7BE0-2C46-B7AF-D3799046F71C}" type="pres">
      <dgm:prSet presAssocID="{96E4BC29-5BAA-414C-9C78-4F45026D0491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9873B18-7AB9-7E42-B8FC-35494DDDA8BE}" type="presOf" srcId="{F9F27728-0421-B648-A623-DED62DE1BD7C}" destId="{D33A1791-C18C-1C42-A039-EE15893F3C3F}" srcOrd="0" destOrd="0" presId="urn:microsoft.com/office/officeart/2005/8/layout/hChevron3"/>
    <dgm:cxn modelId="{8D539D20-B30B-FE4B-9F41-317B9A9C7F85}" srcId="{073C0552-724D-1942-A483-441B5606AAFD}" destId="{96E4BC29-5BAA-414C-9C78-4F45026D0491}" srcOrd="2" destOrd="0" parTransId="{EA7B16CB-0A29-514C-A542-84F751BEB951}" sibTransId="{840164EE-F1CD-3544-B94F-A39BD46F8CF1}"/>
    <dgm:cxn modelId="{C61A8149-7FF5-2F4F-87DD-1652603C2C82}" type="presOf" srcId="{96E4BC29-5BAA-414C-9C78-4F45026D0491}" destId="{82E16F92-7BE0-2C46-B7AF-D3799046F71C}" srcOrd="0" destOrd="0" presId="urn:microsoft.com/office/officeart/2005/8/layout/hChevron3"/>
    <dgm:cxn modelId="{DC27C657-725D-2142-9007-EF94D686DC87}" srcId="{073C0552-724D-1942-A483-441B5606AAFD}" destId="{F9F27728-0421-B648-A623-DED62DE1BD7C}" srcOrd="0" destOrd="0" parTransId="{18275DC4-86D1-9748-A7D5-957B51B60F24}" sibTransId="{F630963D-F47C-224D-926C-9F3A10FB67E9}"/>
    <dgm:cxn modelId="{0EF2D87C-5265-E54B-8D12-ED3CB17BD2E7}" type="presOf" srcId="{D55D126D-53CD-9E49-91C7-8C310B28ACE7}" destId="{B6CB7697-8C4E-024C-B1BF-E028A41A153A}" srcOrd="0" destOrd="0" presId="urn:microsoft.com/office/officeart/2005/8/layout/hChevron3"/>
    <dgm:cxn modelId="{ADA09284-37EE-4F45-AB08-F98F18F85160}" type="presOf" srcId="{073C0552-724D-1942-A483-441B5606AAFD}" destId="{33A3A7C3-686B-CE43-923D-2CF01608683E}" srcOrd="0" destOrd="0" presId="urn:microsoft.com/office/officeart/2005/8/layout/hChevron3"/>
    <dgm:cxn modelId="{4E04A986-260A-4C47-BF11-207FC49A7D6E}" srcId="{073C0552-724D-1942-A483-441B5606AAFD}" destId="{D55D126D-53CD-9E49-91C7-8C310B28ACE7}" srcOrd="1" destOrd="0" parTransId="{7C79D866-ED46-CC42-891D-3E922B916FAC}" sibTransId="{3A9E573D-F11A-E347-9B0E-E4E18165FCF0}"/>
    <dgm:cxn modelId="{12BDD6F0-F850-3841-A443-32DBAC235852}" type="presParOf" srcId="{33A3A7C3-686B-CE43-923D-2CF01608683E}" destId="{D33A1791-C18C-1C42-A039-EE15893F3C3F}" srcOrd="0" destOrd="0" presId="urn:microsoft.com/office/officeart/2005/8/layout/hChevron3"/>
    <dgm:cxn modelId="{B1704862-496E-584B-B2D5-07D9A3319322}" type="presParOf" srcId="{33A3A7C3-686B-CE43-923D-2CF01608683E}" destId="{2534DC4F-C2A8-3E46-8EF4-F2CF4D2070CD}" srcOrd="1" destOrd="0" presId="urn:microsoft.com/office/officeart/2005/8/layout/hChevron3"/>
    <dgm:cxn modelId="{74F7DE40-4DC8-2247-BDFD-8557DBAEBF86}" type="presParOf" srcId="{33A3A7C3-686B-CE43-923D-2CF01608683E}" destId="{B6CB7697-8C4E-024C-B1BF-E028A41A153A}" srcOrd="2" destOrd="0" presId="urn:microsoft.com/office/officeart/2005/8/layout/hChevron3"/>
    <dgm:cxn modelId="{C826156E-76BE-F54F-ABAC-36B011CB660B}" type="presParOf" srcId="{33A3A7C3-686B-CE43-923D-2CF01608683E}" destId="{4D34BF9F-1514-FF43-AE38-6B0D6CFFC763}" srcOrd="3" destOrd="0" presId="urn:microsoft.com/office/officeart/2005/8/layout/hChevron3"/>
    <dgm:cxn modelId="{9082F6CE-2582-6740-B7CB-217779FCBAA3}" type="presParOf" srcId="{33A3A7C3-686B-CE43-923D-2CF01608683E}" destId="{82E16F92-7BE0-2C46-B7AF-D3799046F71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3C0552-724D-1942-A483-441B5606AAFD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9F27728-0421-B648-A623-DED62DE1BD7C}">
      <dgm:prSet phldrT="[Text]"/>
      <dgm:spPr/>
      <dgm:t>
        <a:bodyPr/>
        <a:lstStyle/>
        <a:p>
          <a:r>
            <a:rPr lang="en-GB"/>
            <a:t>Select Candidate Elbow</a:t>
          </a:r>
        </a:p>
      </dgm:t>
    </dgm:pt>
    <dgm:pt modelId="{18275DC4-86D1-9748-A7D5-957B51B60F24}" type="parTrans" cxnId="{DC27C657-725D-2142-9007-EF94D686DC87}">
      <dgm:prSet/>
      <dgm:spPr/>
      <dgm:t>
        <a:bodyPr/>
        <a:lstStyle/>
        <a:p>
          <a:endParaRPr lang="en-GB"/>
        </a:p>
      </dgm:t>
    </dgm:pt>
    <dgm:pt modelId="{F630963D-F47C-224D-926C-9F3A10FB67E9}" type="sibTrans" cxnId="{DC27C657-725D-2142-9007-EF94D686DC87}">
      <dgm:prSet/>
      <dgm:spPr/>
      <dgm:t>
        <a:bodyPr/>
        <a:lstStyle/>
        <a:p>
          <a:endParaRPr lang="en-GB"/>
        </a:p>
      </dgm:t>
    </dgm:pt>
    <dgm:pt modelId="{D55D126D-53CD-9E49-91C7-8C310B28ACE7}">
      <dgm:prSet phldrT="[Text]"/>
      <dgm:spPr/>
      <dgm:t>
        <a:bodyPr/>
        <a:lstStyle/>
        <a:p>
          <a:r>
            <a:rPr lang="en-GB"/>
            <a:t>Compute Likelihoods</a:t>
          </a:r>
        </a:p>
      </dgm:t>
    </dgm:pt>
    <dgm:pt modelId="{7C79D866-ED46-CC42-891D-3E922B916FAC}" type="parTrans" cxnId="{4E04A986-260A-4C47-BF11-207FC49A7D6E}">
      <dgm:prSet/>
      <dgm:spPr/>
      <dgm:t>
        <a:bodyPr/>
        <a:lstStyle/>
        <a:p>
          <a:endParaRPr lang="en-GB"/>
        </a:p>
      </dgm:t>
    </dgm:pt>
    <dgm:pt modelId="{3A9E573D-F11A-E347-9B0E-E4E18165FCF0}" type="sibTrans" cxnId="{4E04A986-260A-4C47-BF11-207FC49A7D6E}">
      <dgm:prSet/>
      <dgm:spPr/>
      <dgm:t>
        <a:bodyPr/>
        <a:lstStyle/>
        <a:p>
          <a:endParaRPr lang="en-GB"/>
        </a:p>
      </dgm:t>
    </dgm:pt>
    <dgm:pt modelId="{96E4BC29-5BAA-414C-9C78-4F45026D0491}">
      <dgm:prSet/>
      <dgm:spPr/>
      <dgm:t>
        <a:bodyPr/>
        <a:lstStyle/>
        <a:p>
          <a:r>
            <a:rPr lang="en-GB"/>
            <a:t>Repeat for all Candidate Elbows</a:t>
          </a:r>
        </a:p>
      </dgm:t>
    </dgm:pt>
    <dgm:pt modelId="{EA7B16CB-0A29-514C-A542-84F751BEB951}" type="parTrans" cxnId="{8D539D20-B30B-FE4B-9F41-317B9A9C7F85}">
      <dgm:prSet/>
      <dgm:spPr/>
      <dgm:t>
        <a:bodyPr/>
        <a:lstStyle/>
        <a:p>
          <a:endParaRPr lang="en-GB"/>
        </a:p>
      </dgm:t>
    </dgm:pt>
    <dgm:pt modelId="{840164EE-F1CD-3544-B94F-A39BD46F8CF1}" type="sibTrans" cxnId="{8D539D20-B30B-FE4B-9F41-317B9A9C7F85}">
      <dgm:prSet/>
      <dgm:spPr/>
      <dgm:t>
        <a:bodyPr/>
        <a:lstStyle/>
        <a:p>
          <a:endParaRPr lang="en-GB"/>
        </a:p>
      </dgm:t>
    </dgm:pt>
    <dgm:pt modelId="{33A3A7C3-686B-CE43-923D-2CF01608683E}" type="pres">
      <dgm:prSet presAssocID="{073C0552-724D-1942-A483-441B5606AAFD}" presName="Name0" presStyleCnt="0">
        <dgm:presLayoutVars>
          <dgm:dir/>
          <dgm:resizeHandles val="exact"/>
        </dgm:presLayoutVars>
      </dgm:prSet>
      <dgm:spPr/>
    </dgm:pt>
    <dgm:pt modelId="{D33A1791-C18C-1C42-A039-EE15893F3C3F}" type="pres">
      <dgm:prSet presAssocID="{F9F27728-0421-B648-A623-DED62DE1BD7C}" presName="parTxOnly" presStyleLbl="node1" presStyleIdx="0" presStyleCnt="3">
        <dgm:presLayoutVars>
          <dgm:bulletEnabled val="1"/>
        </dgm:presLayoutVars>
      </dgm:prSet>
      <dgm:spPr/>
    </dgm:pt>
    <dgm:pt modelId="{2534DC4F-C2A8-3E46-8EF4-F2CF4D2070CD}" type="pres">
      <dgm:prSet presAssocID="{F630963D-F47C-224D-926C-9F3A10FB67E9}" presName="parSpace" presStyleCnt="0"/>
      <dgm:spPr/>
    </dgm:pt>
    <dgm:pt modelId="{B6CB7697-8C4E-024C-B1BF-E028A41A153A}" type="pres">
      <dgm:prSet presAssocID="{D55D126D-53CD-9E49-91C7-8C310B28ACE7}" presName="parTxOnly" presStyleLbl="node1" presStyleIdx="1" presStyleCnt="3">
        <dgm:presLayoutVars>
          <dgm:bulletEnabled val="1"/>
        </dgm:presLayoutVars>
      </dgm:prSet>
      <dgm:spPr/>
    </dgm:pt>
    <dgm:pt modelId="{4D34BF9F-1514-FF43-AE38-6B0D6CFFC763}" type="pres">
      <dgm:prSet presAssocID="{3A9E573D-F11A-E347-9B0E-E4E18165FCF0}" presName="parSpace" presStyleCnt="0"/>
      <dgm:spPr/>
    </dgm:pt>
    <dgm:pt modelId="{82E16F92-7BE0-2C46-B7AF-D3799046F71C}" type="pres">
      <dgm:prSet presAssocID="{96E4BC29-5BAA-414C-9C78-4F45026D0491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9873B18-7AB9-7E42-B8FC-35494DDDA8BE}" type="presOf" srcId="{F9F27728-0421-B648-A623-DED62DE1BD7C}" destId="{D33A1791-C18C-1C42-A039-EE15893F3C3F}" srcOrd="0" destOrd="0" presId="urn:microsoft.com/office/officeart/2005/8/layout/hChevron3"/>
    <dgm:cxn modelId="{8D539D20-B30B-FE4B-9F41-317B9A9C7F85}" srcId="{073C0552-724D-1942-A483-441B5606AAFD}" destId="{96E4BC29-5BAA-414C-9C78-4F45026D0491}" srcOrd="2" destOrd="0" parTransId="{EA7B16CB-0A29-514C-A542-84F751BEB951}" sibTransId="{840164EE-F1CD-3544-B94F-A39BD46F8CF1}"/>
    <dgm:cxn modelId="{C61A8149-7FF5-2F4F-87DD-1652603C2C82}" type="presOf" srcId="{96E4BC29-5BAA-414C-9C78-4F45026D0491}" destId="{82E16F92-7BE0-2C46-B7AF-D3799046F71C}" srcOrd="0" destOrd="0" presId="urn:microsoft.com/office/officeart/2005/8/layout/hChevron3"/>
    <dgm:cxn modelId="{DC27C657-725D-2142-9007-EF94D686DC87}" srcId="{073C0552-724D-1942-A483-441B5606AAFD}" destId="{F9F27728-0421-B648-A623-DED62DE1BD7C}" srcOrd="0" destOrd="0" parTransId="{18275DC4-86D1-9748-A7D5-957B51B60F24}" sibTransId="{F630963D-F47C-224D-926C-9F3A10FB67E9}"/>
    <dgm:cxn modelId="{0EF2D87C-5265-E54B-8D12-ED3CB17BD2E7}" type="presOf" srcId="{D55D126D-53CD-9E49-91C7-8C310B28ACE7}" destId="{B6CB7697-8C4E-024C-B1BF-E028A41A153A}" srcOrd="0" destOrd="0" presId="urn:microsoft.com/office/officeart/2005/8/layout/hChevron3"/>
    <dgm:cxn modelId="{ADA09284-37EE-4F45-AB08-F98F18F85160}" type="presOf" srcId="{073C0552-724D-1942-A483-441B5606AAFD}" destId="{33A3A7C3-686B-CE43-923D-2CF01608683E}" srcOrd="0" destOrd="0" presId="urn:microsoft.com/office/officeart/2005/8/layout/hChevron3"/>
    <dgm:cxn modelId="{4E04A986-260A-4C47-BF11-207FC49A7D6E}" srcId="{073C0552-724D-1942-A483-441B5606AAFD}" destId="{D55D126D-53CD-9E49-91C7-8C310B28ACE7}" srcOrd="1" destOrd="0" parTransId="{7C79D866-ED46-CC42-891D-3E922B916FAC}" sibTransId="{3A9E573D-F11A-E347-9B0E-E4E18165FCF0}"/>
    <dgm:cxn modelId="{12BDD6F0-F850-3841-A443-32DBAC235852}" type="presParOf" srcId="{33A3A7C3-686B-CE43-923D-2CF01608683E}" destId="{D33A1791-C18C-1C42-A039-EE15893F3C3F}" srcOrd="0" destOrd="0" presId="urn:microsoft.com/office/officeart/2005/8/layout/hChevron3"/>
    <dgm:cxn modelId="{B1704862-496E-584B-B2D5-07D9A3319322}" type="presParOf" srcId="{33A3A7C3-686B-CE43-923D-2CF01608683E}" destId="{2534DC4F-C2A8-3E46-8EF4-F2CF4D2070CD}" srcOrd="1" destOrd="0" presId="urn:microsoft.com/office/officeart/2005/8/layout/hChevron3"/>
    <dgm:cxn modelId="{74F7DE40-4DC8-2247-BDFD-8557DBAEBF86}" type="presParOf" srcId="{33A3A7C3-686B-CE43-923D-2CF01608683E}" destId="{B6CB7697-8C4E-024C-B1BF-E028A41A153A}" srcOrd="2" destOrd="0" presId="urn:microsoft.com/office/officeart/2005/8/layout/hChevron3"/>
    <dgm:cxn modelId="{C826156E-76BE-F54F-ABAC-36B011CB660B}" type="presParOf" srcId="{33A3A7C3-686B-CE43-923D-2CF01608683E}" destId="{4D34BF9F-1514-FF43-AE38-6B0D6CFFC763}" srcOrd="3" destOrd="0" presId="urn:microsoft.com/office/officeart/2005/8/layout/hChevron3"/>
    <dgm:cxn modelId="{9082F6CE-2582-6740-B7CB-217779FCBAA3}" type="presParOf" srcId="{33A3A7C3-686B-CE43-923D-2CF01608683E}" destId="{82E16F92-7BE0-2C46-B7AF-D3799046F71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3C0552-724D-1942-A483-441B5606AAFD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9F27728-0421-B648-A623-DED62DE1BD7C}">
      <dgm:prSet phldrT="[Text]"/>
      <dgm:spPr/>
      <dgm:t>
        <a:bodyPr/>
        <a:lstStyle/>
        <a:p>
          <a:r>
            <a:rPr lang="en-GB"/>
            <a:t>Select Candidate Elbow</a:t>
          </a:r>
        </a:p>
      </dgm:t>
    </dgm:pt>
    <dgm:pt modelId="{18275DC4-86D1-9748-A7D5-957B51B60F24}" type="parTrans" cxnId="{DC27C657-725D-2142-9007-EF94D686DC87}">
      <dgm:prSet/>
      <dgm:spPr/>
      <dgm:t>
        <a:bodyPr/>
        <a:lstStyle/>
        <a:p>
          <a:endParaRPr lang="en-GB"/>
        </a:p>
      </dgm:t>
    </dgm:pt>
    <dgm:pt modelId="{F630963D-F47C-224D-926C-9F3A10FB67E9}" type="sibTrans" cxnId="{DC27C657-725D-2142-9007-EF94D686DC87}">
      <dgm:prSet/>
      <dgm:spPr/>
      <dgm:t>
        <a:bodyPr/>
        <a:lstStyle/>
        <a:p>
          <a:endParaRPr lang="en-GB"/>
        </a:p>
      </dgm:t>
    </dgm:pt>
    <dgm:pt modelId="{D55D126D-53CD-9E49-91C7-8C310B28ACE7}">
      <dgm:prSet phldrT="[Text]"/>
      <dgm:spPr/>
      <dgm:t>
        <a:bodyPr/>
        <a:lstStyle/>
        <a:p>
          <a:r>
            <a:rPr lang="en-GB"/>
            <a:t>Compute Likelihoods</a:t>
          </a:r>
        </a:p>
      </dgm:t>
    </dgm:pt>
    <dgm:pt modelId="{7C79D866-ED46-CC42-891D-3E922B916FAC}" type="parTrans" cxnId="{4E04A986-260A-4C47-BF11-207FC49A7D6E}">
      <dgm:prSet/>
      <dgm:spPr/>
      <dgm:t>
        <a:bodyPr/>
        <a:lstStyle/>
        <a:p>
          <a:endParaRPr lang="en-GB"/>
        </a:p>
      </dgm:t>
    </dgm:pt>
    <dgm:pt modelId="{3A9E573D-F11A-E347-9B0E-E4E18165FCF0}" type="sibTrans" cxnId="{4E04A986-260A-4C47-BF11-207FC49A7D6E}">
      <dgm:prSet/>
      <dgm:spPr/>
      <dgm:t>
        <a:bodyPr/>
        <a:lstStyle/>
        <a:p>
          <a:endParaRPr lang="en-GB"/>
        </a:p>
      </dgm:t>
    </dgm:pt>
    <dgm:pt modelId="{96E4BC29-5BAA-414C-9C78-4F45026D0491}">
      <dgm:prSet/>
      <dgm:spPr/>
      <dgm:t>
        <a:bodyPr/>
        <a:lstStyle/>
        <a:p>
          <a:r>
            <a:rPr lang="en-GB"/>
            <a:t>Repeat for all Candidate Elbows</a:t>
          </a:r>
        </a:p>
      </dgm:t>
    </dgm:pt>
    <dgm:pt modelId="{EA7B16CB-0A29-514C-A542-84F751BEB951}" type="parTrans" cxnId="{8D539D20-B30B-FE4B-9F41-317B9A9C7F85}">
      <dgm:prSet/>
      <dgm:spPr/>
      <dgm:t>
        <a:bodyPr/>
        <a:lstStyle/>
        <a:p>
          <a:endParaRPr lang="en-GB"/>
        </a:p>
      </dgm:t>
    </dgm:pt>
    <dgm:pt modelId="{840164EE-F1CD-3544-B94F-A39BD46F8CF1}" type="sibTrans" cxnId="{8D539D20-B30B-FE4B-9F41-317B9A9C7F85}">
      <dgm:prSet/>
      <dgm:spPr/>
      <dgm:t>
        <a:bodyPr/>
        <a:lstStyle/>
        <a:p>
          <a:endParaRPr lang="en-GB"/>
        </a:p>
      </dgm:t>
    </dgm:pt>
    <dgm:pt modelId="{33A3A7C3-686B-CE43-923D-2CF01608683E}" type="pres">
      <dgm:prSet presAssocID="{073C0552-724D-1942-A483-441B5606AAFD}" presName="Name0" presStyleCnt="0">
        <dgm:presLayoutVars>
          <dgm:dir/>
          <dgm:resizeHandles val="exact"/>
        </dgm:presLayoutVars>
      </dgm:prSet>
      <dgm:spPr/>
    </dgm:pt>
    <dgm:pt modelId="{D33A1791-C18C-1C42-A039-EE15893F3C3F}" type="pres">
      <dgm:prSet presAssocID="{F9F27728-0421-B648-A623-DED62DE1BD7C}" presName="parTxOnly" presStyleLbl="node1" presStyleIdx="0" presStyleCnt="3">
        <dgm:presLayoutVars>
          <dgm:bulletEnabled val="1"/>
        </dgm:presLayoutVars>
      </dgm:prSet>
      <dgm:spPr/>
    </dgm:pt>
    <dgm:pt modelId="{2534DC4F-C2A8-3E46-8EF4-F2CF4D2070CD}" type="pres">
      <dgm:prSet presAssocID="{F630963D-F47C-224D-926C-9F3A10FB67E9}" presName="parSpace" presStyleCnt="0"/>
      <dgm:spPr/>
    </dgm:pt>
    <dgm:pt modelId="{B6CB7697-8C4E-024C-B1BF-E028A41A153A}" type="pres">
      <dgm:prSet presAssocID="{D55D126D-53CD-9E49-91C7-8C310B28ACE7}" presName="parTxOnly" presStyleLbl="node1" presStyleIdx="1" presStyleCnt="3">
        <dgm:presLayoutVars>
          <dgm:bulletEnabled val="1"/>
        </dgm:presLayoutVars>
      </dgm:prSet>
      <dgm:spPr/>
    </dgm:pt>
    <dgm:pt modelId="{4D34BF9F-1514-FF43-AE38-6B0D6CFFC763}" type="pres">
      <dgm:prSet presAssocID="{3A9E573D-F11A-E347-9B0E-E4E18165FCF0}" presName="parSpace" presStyleCnt="0"/>
      <dgm:spPr/>
    </dgm:pt>
    <dgm:pt modelId="{82E16F92-7BE0-2C46-B7AF-D3799046F71C}" type="pres">
      <dgm:prSet presAssocID="{96E4BC29-5BAA-414C-9C78-4F45026D0491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9873B18-7AB9-7E42-B8FC-35494DDDA8BE}" type="presOf" srcId="{F9F27728-0421-B648-A623-DED62DE1BD7C}" destId="{D33A1791-C18C-1C42-A039-EE15893F3C3F}" srcOrd="0" destOrd="0" presId="urn:microsoft.com/office/officeart/2005/8/layout/hChevron3"/>
    <dgm:cxn modelId="{8D539D20-B30B-FE4B-9F41-317B9A9C7F85}" srcId="{073C0552-724D-1942-A483-441B5606AAFD}" destId="{96E4BC29-5BAA-414C-9C78-4F45026D0491}" srcOrd="2" destOrd="0" parTransId="{EA7B16CB-0A29-514C-A542-84F751BEB951}" sibTransId="{840164EE-F1CD-3544-B94F-A39BD46F8CF1}"/>
    <dgm:cxn modelId="{C61A8149-7FF5-2F4F-87DD-1652603C2C82}" type="presOf" srcId="{96E4BC29-5BAA-414C-9C78-4F45026D0491}" destId="{82E16F92-7BE0-2C46-B7AF-D3799046F71C}" srcOrd="0" destOrd="0" presId="urn:microsoft.com/office/officeart/2005/8/layout/hChevron3"/>
    <dgm:cxn modelId="{DC27C657-725D-2142-9007-EF94D686DC87}" srcId="{073C0552-724D-1942-A483-441B5606AAFD}" destId="{F9F27728-0421-B648-A623-DED62DE1BD7C}" srcOrd="0" destOrd="0" parTransId="{18275DC4-86D1-9748-A7D5-957B51B60F24}" sibTransId="{F630963D-F47C-224D-926C-9F3A10FB67E9}"/>
    <dgm:cxn modelId="{0EF2D87C-5265-E54B-8D12-ED3CB17BD2E7}" type="presOf" srcId="{D55D126D-53CD-9E49-91C7-8C310B28ACE7}" destId="{B6CB7697-8C4E-024C-B1BF-E028A41A153A}" srcOrd="0" destOrd="0" presId="urn:microsoft.com/office/officeart/2005/8/layout/hChevron3"/>
    <dgm:cxn modelId="{ADA09284-37EE-4F45-AB08-F98F18F85160}" type="presOf" srcId="{073C0552-724D-1942-A483-441B5606AAFD}" destId="{33A3A7C3-686B-CE43-923D-2CF01608683E}" srcOrd="0" destOrd="0" presId="urn:microsoft.com/office/officeart/2005/8/layout/hChevron3"/>
    <dgm:cxn modelId="{4E04A986-260A-4C47-BF11-207FC49A7D6E}" srcId="{073C0552-724D-1942-A483-441B5606AAFD}" destId="{D55D126D-53CD-9E49-91C7-8C310B28ACE7}" srcOrd="1" destOrd="0" parTransId="{7C79D866-ED46-CC42-891D-3E922B916FAC}" sibTransId="{3A9E573D-F11A-E347-9B0E-E4E18165FCF0}"/>
    <dgm:cxn modelId="{12BDD6F0-F850-3841-A443-32DBAC235852}" type="presParOf" srcId="{33A3A7C3-686B-CE43-923D-2CF01608683E}" destId="{D33A1791-C18C-1C42-A039-EE15893F3C3F}" srcOrd="0" destOrd="0" presId="urn:microsoft.com/office/officeart/2005/8/layout/hChevron3"/>
    <dgm:cxn modelId="{B1704862-496E-584B-B2D5-07D9A3319322}" type="presParOf" srcId="{33A3A7C3-686B-CE43-923D-2CF01608683E}" destId="{2534DC4F-C2A8-3E46-8EF4-F2CF4D2070CD}" srcOrd="1" destOrd="0" presId="urn:microsoft.com/office/officeart/2005/8/layout/hChevron3"/>
    <dgm:cxn modelId="{74F7DE40-4DC8-2247-BDFD-8557DBAEBF86}" type="presParOf" srcId="{33A3A7C3-686B-CE43-923D-2CF01608683E}" destId="{B6CB7697-8C4E-024C-B1BF-E028A41A153A}" srcOrd="2" destOrd="0" presId="urn:microsoft.com/office/officeart/2005/8/layout/hChevron3"/>
    <dgm:cxn modelId="{C826156E-76BE-F54F-ABAC-36B011CB660B}" type="presParOf" srcId="{33A3A7C3-686B-CE43-923D-2CF01608683E}" destId="{4D34BF9F-1514-FF43-AE38-6B0D6CFFC763}" srcOrd="3" destOrd="0" presId="urn:microsoft.com/office/officeart/2005/8/layout/hChevron3"/>
    <dgm:cxn modelId="{9082F6CE-2582-6740-B7CB-217779FCBAA3}" type="presParOf" srcId="{33A3A7C3-686B-CE43-923D-2CF01608683E}" destId="{82E16F92-7BE0-2C46-B7AF-D3799046F71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3C0552-724D-1942-A483-441B5606AAFD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9F27728-0421-B648-A623-DED62DE1BD7C}">
      <dgm:prSet phldrT="[Text]"/>
      <dgm:spPr/>
      <dgm:t>
        <a:bodyPr/>
        <a:lstStyle/>
        <a:p>
          <a:r>
            <a:rPr lang="en-GB"/>
            <a:t>Select Candidate Elbow</a:t>
          </a:r>
        </a:p>
      </dgm:t>
    </dgm:pt>
    <dgm:pt modelId="{18275DC4-86D1-9748-A7D5-957B51B60F24}" type="parTrans" cxnId="{DC27C657-725D-2142-9007-EF94D686DC87}">
      <dgm:prSet/>
      <dgm:spPr/>
      <dgm:t>
        <a:bodyPr/>
        <a:lstStyle/>
        <a:p>
          <a:endParaRPr lang="en-GB"/>
        </a:p>
      </dgm:t>
    </dgm:pt>
    <dgm:pt modelId="{F630963D-F47C-224D-926C-9F3A10FB67E9}" type="sibTrans" cxnId="{DC27C657-725D-2142-9007-EF94D686DC87}">
      <dgm:prSet/>
      <dgm:spPr/>
      <dgm:t>
        <a:bodyPr/>
        <a:lstStyle/>
        <a:p>
          <a:endParaRPr lang="en-GB"/>
        </a:p>
      </dgm:t>
    </dgm:pt>
    <dgm:pt modelId="{D55D126D-53CD-9E49-91C7-8C310B28ACE7}">
      <dgm:prSet phldrT="[Text]"/>
      <dgm:spPr/>
      <dgm:t>
        <a:bodyPr/>
        <a:lstStyle/>
        <a:p>
          <a:r>
            <a:rPr lang="en-GB"/>
            <a:t>Compute Likelihoods</a:t>
          </a:r>
        </a:p>
      </dgm:t>
    </dgm:pt>
    <dgm:pt modelId="{7C79D866-ED46-CC42-891D-3E922B916FAC}" type="parTrans" cxnId="{4E04A986-260A-4C47-BF11-207FC49A7D6E}">
      <dgm:prSet/>
      <dgm:spPr/>
      <dgm:t>
        <a:bodyPr/>
        <a:lstStyle/>
        <a:p>
          <a:endParaRPr lang="en-GB"/>
        </a:p>
      </dgm:t>
    </dgm:pt>
    <dgm:pt modelId="{3A9E573D-F11A-E347-9B0E-E4E18165FCF0}" type="sibTrans" cxnId="{4E04A986-260A-4C47-BF11-207FC49A7D6E}">
      <dgm:prSet/>
      <dgm:spPr/>
      <dgm:t>
        <a:bodyPr/>
        <a:lstStyle/>
        <a:p>
          <a:endParaRPr lang="en-GB"/>
        </a:p>
      </dgm:t>
    </dgm:pt>
    <dgm:pt modelId="{96E4BC29-5BAA-414C-9C78-4F45026D0491}">
      <dgm:prSet/>
      <dgm:spPr/>
      <dgm:t>
        <a:bodyPr/>
        <a:lstStyle/>
        <a:p>
          <a:r>
            <a:rPr lang="en-GB"/>
            <a:t>Repeat for all Candidate Elbows</a:t>
          </a:r>
        </a:p>
      </dgm:t>
    </dgm:pt>
    <dgm:pt modelId="{EA7B16CB-0A29-514C-A542-84F751BEB951}" type="parTrans" cxnId="{8D539D20-B30B-FE4B-9F41-317B9A9C7F85}">
      <dgm:prSet/>
      <dgm:spPr/>
      <dgm:t>
        <a:bodyPr/>
        <a:lstStyle/>
        <a:p>
          <a:endParaRPr lang="en-GB"/>
        </a:p>
      </dgm:t>
    </dgm:pt>
    <dgm:pt modelId="{840164EE-F1CD-3544-B94F-A39BD46F8CF1}" type="sibTrans" cxnId="{8D539D20-B30B-FE4B-9F41-317B9A9C7F85}">
      <dgm:prSet/>
      <dgm:spPr/>
      <dgm:t>
        <a:bodyPr/>
        <a:lstStyle/>
        <a:p>
          <a:endParaRPr lang="en-GB"/>
        </a:p>
      </dgm:t>
    </dgm:pt>
    <dgm:pt modelId="{33A3A7C3-686B-CE43-923D-2CF01608683E}" type="pres">
      <dgm:prSet presAssocID="{073C0552-724D-1942-A483-441B5606AAFD}" presName="Name0" presStyleCnt="0">
        <dgm:presLayoutVars>
          <dgm:dir/>
          <dgm:resizeHandles val="exact"/>
        </dgm:presLayoutVars>
      </dgm:prSet>
      <dgm:spPr/>
    </dgm:pt>
    <dgm:pt modelId="{D33A1791-C18C-1C42-A039-EE15893F3C3F}" type="pres">
      <dgm:prSet presAssocID="{F9F27728-0421-B648-A623-DED62DE1BD7C}" presName="parTxOnly" presStyleLbl="node1" presStyleIdx="0" presStyleCnt="3">
        <dgm:presLayoutVars>
          <dgm:bulletEnabled val="1"/>
        </dgm:presLayoutVars>
      </dgm:prSet>
      <dgm:spPr/>
    </dgm:pt>
    <dgm:pt modelId="{2534DC4F-C2A8-3E46-8EF4-F2CF4D2070CD}" type="pres">
      <dgm:prSet presAssocID="{F630963D-F47C-224D-926C-9F3A10FB67E9}" presName="parSpace" presStyleCnt="0"/>
      <dgm:spPr/>
    </dgm:pt>
    <dgm:pt modelId="{B6CB7697-8C4E-024C-B1BF-E028A41A153A}" type="pres">
      <dgm:prSet presAssocID="{D55D126D-53CD-9E49-91C7-8C310B28ACE7}" presName="parTxOnly" presStyleLbl="node1" presStyleIdx="1" presStyleCnt="3">
        <dgm:presLayoutVars>
          <dgm:bulletEnabled val="1"/>
        </dgm:presLayoutVars>
      </dgm:prSet>
      <dgm:spPr/>
    </dgm:pt>
    <dgm:pt modelId="{4D34BF9F-1514-FF43-AE38-6B0D6CFFC763}" type="pres">
      <dgm:prSet presAssocID="{3A9E573D-F11A-E347-9B0E-E4E18165FCF0}" presName="parSpace" presStyleCnt="0"/>
      <dgm:spPr/>
    </dgm:pt>
    <dgm:pt modelId="{82E16F92-7BE0-2C46-B7AF-D3799046F71C}" type="pres">
      <dgm:prSet presAssocID="{96E4BC29-5BAA-414C-9C78-4F45026D0491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9873B18-7AB9-7E42-B8FC-35494DDDA8BE}" type="presOf" srcId="{F9F27728-0421-B648-A623-DED62DE1BD7C}" destId="{D33A1791-C18C-1C42-A039-EE15893F3C3F}" srcOrd="0" destOrd="0" presId="urn:microsoft.com/office/officeart/2005/8/layout/hChevron3"/>
    <dgm:cxn modelId="{8D539D20-B30B-FE4B-9F41-317B9A9C7F85}" srcId="{073C0552-724D-1942-A483-441B5606AAFD}" destId="{96E4BC29-5BAA-414C-9C78-4F45026D0491}" srcOrd="2" destOrd="0" parTransId="{EA7B16CB-0A29-514C-A542-84F751BEB951}" sibTransId="{840164EE-F1CD-3544-B94F-A39BD46F8CF1}"/>
    <dgm:cxn modelId="{C61A8149-7FF5-2F4F-87DD-1652603C2C82}" type="presOf" srcId="{96E4BC29-5BAA-414C-9C78-4F45026D0491}" destId="{82E16F92-7BE0-2C46-B7AF-D3799046F71C}" srcOrd="0" destOrd="0" presId="urn:microsoft.com/office/officeart/2005/8/layout/hChevron3"/>
    <dgm:cxn modelId="{DC27C657-725D-2142-9007-EF94D686DC87}" srcId="{073C0552-724D-1942-A483-441B5606AAFD}" destId="{F9F27728-0421-B648-A623-DED62DE1BD7C}" srcOrd="0" destOrd="0" parTransId="{18275DC4-86D1-9748-A7D5-957B51B60F24}" sibTransId="{F630963D-F47C-224D-926C-9F3A10FB67E9}"/>
    <dgm:cxn modelId="{0EF2D87C-5265-E54B-8D12-ED3CB17BD2E7}" type="presOf" srcId="{D55D126D-53CD-9E49-91C7-8C310B28ACE7}" destId="{B6CB7697-8C4E-024C-B1BF-E028A41A153A}" srcOrd="0" destOrd="0" presId="urn:microsoft.com/office/officeart/2005/8/layout/hChevron3"/>
    <dgm:cxn modelId="{ADA09284-37EE-4F45-AB08-F98F18F85160}" type="presOf" srcId="{073C0552-724D-1942-A483-441B5606AAFD}" destId="{33A3A7C3-686B-CE43-923D-2CF01608683E}" srcOrd="0" destOrd="0" presId="urn:microsoft.com/office/officeart/2005/8/layout/hChevron3"/>
    <dgm:cxn modelId="{4E04A986-260A-4C47-BF11-207FC49A7D6E}" srcId="{073C0552-724D-1942-A483-441B5606AAFD}" destId="{D55D126D-53CD-9E49-91C7-8C310B28ACE7}" srcOrd="1" destOrd="0" parTransId="{7C79D866-ED46-CC42-891D-3E922B916FAC}" sibTransId="{3A9E573D-F11A-E347-9B0E-E4E18165FCF0}"/>
    <dgm:cxn modelId="{12BDD6F0-F850-3841-A443-32DBAC235852}" type="presParOf" srcId="{33A3A7C3-686B-CE43-923D-2CF01608683E}" destId="{D33A1791-C18C-1C42-A039-EE15893F3C3F}" srcOrd="0" destOrd="0" presId="urn:microsoft.com/office/officeart/2005/8/layout/hChevron3"/>
    <dgm:cxn modelId="{B1704862-496E-584B-B2D5-07D9A3319322}" type="presParOf" srcId="{33A3A7C3-686B-CE43-923D-2CF01608683E}" destId="{2534DC4F-C2A8-3E46-8EF4-F2CF4D2070CD}" srcOrd="1" destOrd="0" presId="urn:microsoft.com/office/officeart/2005/8/layout/hChevron3"/>
    <dgm:cxn modelId="{74F7DE40-4DC8-2247-BDFD-8557DBAEBF86}" type="presParOf" srcId="{33A3A7C3-686B-CE43-923D-2CF01608683E}" destId="{B6CB7697-8C4E-024C-B1BF-E028A41A153A}" srcOrd="2" destOrd="0" presId="urn:microsoft.com/office/officeart/2005/8/layout/hChevron3"/>
    <dgm:cxn modelId="{C826156E-76BE-F54F-ABAC-36B011CB660B}" type="presParOf" srcId="{33A3A7C3-686B-CE43-923D-2CF01608683E}" destId="{4D34BF9F-1514-FF43-AE38-6B0D6CFFC763}" srcOrd="3" destOrd="0" presId="urn:microsoft.com/office/officeart/2005/8/layout/hChevron3"/>
    <dgm:cxn modelId="{9082F6CE-2582-6740-B7CB-217779FCBAA3}" type="presParOf" srcId="{33A3A7C3-686B-CE43-923D-2CF01608683E}" destId="{82E16F92-7BE0-2C46-B7AF-D3799046F71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3C0552-724D-1942-A483-441B5606AAFD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9F27728-0421-B648-A623-DED62DE1BD7C}">
      <dgm:prSet phldrT="[Text]"/>
      <dgm:spPr/>
      <dgm:t>
        <a:bodyPr/>
        <a:lstStyle/>
        <a:p>
          <a:r>
            <a:rPr lang="en-GB"/>
            <a:t>Select Candidate Elbow</a:t>
          </a:r>
        </a:p>
      </dgm:t>
    </dgm:pt>
    <dgm:pt modelId="{18275DC4-86D1-9748-A7D5-957B51B60F24}" type="parTrans" cxnId="{DC27C657-725D-2142-9007-EF94D686DC87}">
      <dgm:prSet/>
      <dgm:spPr/>
      <dgm:t>
        <a:bodyPr/>
        <a:lstStyle/>
        <a:p>
          <a:endParaRPr lang="en-GB"/>
        </a:p>
      </dgm:t>
    </dgm:pt>
    <dgm:pt modelId="{F630963D-F47C-224D-926C-9F3A10FB67E9}" type="sibTrans" cxnId="{DC27C657-725D-2142-9007-EF94D686DC87}">
      <dgm:prSet/>
      <dgm:spPr/>
      <dgm:t>
        <a:bodyPr/>
        <a:lstStyle/>
        <a:p>
          <a:endParaRPr lang="en-GB"/>
        </a:p>
      </dgm:t>
    </dgm:pt>
    <dgm:pt modelId="{D55D126D-53CD-9E49-91C7-8C310B28ACE7}">
      <dgm:prSet phldrT="[Text]"/>
      <dgm:spPr/>
      <dgm:t>
        <a:bodyPr/>
        <a:lstStyle/>
        <a:p>
          <a:r>
            <a:rPr lang="en-GB"/>
            <a:t>Compute Likelihoods</a:t>
          </a:r>
        </a:p>
      </dgm:t>
    </dgm:pt>
    <dgm:pt modelId="{7C79D866-ED46-CC42-891D-3E922B916FAC}" type="parTrans" cxnId="{4E04A986-260A-4C47-BF11-207FC49A7D6E}">
      <dgm:prSet/>
      <dgm:spPr/>
      <dgm:t>
        <a:bodyPr/>
        <a:lstStyle/>
        <a:p>
          <a:endParaRPr lang="en-GB"/>
        </a:p>
      </dgm:t>
    </dgm:pt>
    <dgm:pt modelId="{3A9E573D-F11A-E347-9B0E-E4E18165FCF0}" type="sibTrans" cxnId="{4E04A986-260A-4C47-BF11-207FC49A7D6E}">
      <dgm:prSet/>
      <dgm:spPr/>
      <dgm:t>
        <a:bodyPr/>
        <a:lstStyle/>
        <a:p>
          <a:endParaRPr lang="en-GB"/>
        </a:p>
      </dgm:t>
    </dgm:pt>
    <dgm:pt modelId="{96E4BC29-5BAA-414C-9C78-4F45026D0491}">
      <dgm:prSet/>
      <dgm:spPr/>
      <dgm:t>
        <a:bodyPr/>
        <a:lstStyle/>
        <a:p>
          <a:r>
            <a:rPr lang="en-GB"/>
            <a:t>Repeat for all Candidate Elbows</a:t>
          </a:r>
        </a:p>
      </dgm:t>
    </dgm:pt>
    <dgm:pt modelId="{EA7B16CB-0A29-514C-A542-84F751BEB951}" type="parTrans" cxnId="{8D539D20-B30B-FE4B-9F41-317B9A9C7F85}">
      <dgm:prSet/>
      <dgm:spPr/>
      <dgm:t>
        <a:bodyPr/>
        <a:lstStyle/>
        <a:p>
          <a:endParaRPr lang="en-GB"/>
        </a:p>
      </dgm:t>
    </dgm:pt>
    <dgm:pt modelId="{840164EE-F1CD-3544-B94F-A39BD46F8CF1}" type="sibTrans" cxnId="{8D539D20-B30B-FE4B-9F41-317B9A9C7F85}">
      <dgm:prSet/>
      <dgm:spPr/>
      <dgm:t>
        <a:bodyPr/>
        <a:lstStyle/>
        <a:p>
          <a:endParaRPr lang="en-GB"/>
        </a:p>
      </dgm:t>
    </dgm:pt>
    <dgm:pt modelId="{33A3A7C3-686B-CE43-923D-2CF01608683E}" type="pres">
      <dgm:prSet presAssocID="{073C0552-724D-1942-A483-441B5606AAFD}" presName="Name0" presStyleCnt="0">
        <dgm:presLayoutVars>
          <dgm:dir/>
          <dgm:resizeHandles val="exact"/>
        </dgm:presLayoutVars>
      </dgm:prSet>
      <dgm:spPr/>
    </dgm:pt>
    <dgm:pt modelId="{D33A1791-C18C-1C42-A039-EE15893F3C3F}" type="pres">
      <dgm:prSet presAssocID="{F9F27728-0421-B648-A623-DED62DE1BD7C}" presName="parTxOnly" presStyleLbl="node1" presStyleIdx="0" presStyleCnt="3">
        <dgm:presLayoutVars>
          <dgm:bulletEnabled val="1"/>
        </dgm:presLayoutVars>
      </dgm:prSet>
      <dgm:spPr/>
    </dgm:pt>
    <dgm:pt modelId="{2534DC4F-C2A8-3E46-8EF4-F2CF4D2070CD}" type="pres">
      <dgm:prSet presAssocID="{F630963D-F47C-224D-926C-9F3A10FB67E9}" presName="parSpace" presStyleCnt="0"/>
      <dgm:spPr/>
    </dgm:pt>
    <dgm:pt modelId="{B6CB7697-8C4E-024C-B1BF-E028A41A153A}" type="pres">
      <dgm:prSet presAssocID="{D55D126D-53CD-9E49-91C7-8C310B28ACE7}" presName="parTxOnly" presStyleLbl="node1" presStyleIdx="1" presStyleCnt="3">
        <dgm:presLayoutVars>
          <dgm:bulletEnabled val="1"/>
        </dgm:presLayoutVars>
      </dgm:prSet>
      <dgm:spPr/>
    </dgm:pt>
    <dgm:pt modelId="{4D34BF9F-1514-FF43-AE38-6B0D6CFFC763}" type="pres">
      <dgm:prSet presAssocID="{3A9E573D-F11A-E347-9B0E-E4E18165FCF0}" presName="parSpace" presStyleCnt="0"/>
      <dgm:spPr/>
    </dgm:pt>
    <dgm:pt modelId="{82E16F92-7BE0-2C46-B7AF-D3799046F71C}" type="pres">
      <dgm:prSet presAssocID="{96E4BC29-5BAA-414C-9C78-4F45026D0491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9873B18-7AB9-7E42-B8FC-35494DDDA8BE}" type="presOf" srcId="{F9F27728-0421-B648-A623-DED62DE1BD7C}" destId="{D33A1791-C18C-1C42-A039-EE15893F3C3F}" srcOrd="0" destOrd="0" presId="urn:microsoft.com/office/officeart/2005/8/layout/hChevron3"/>
    <dgm:cxn modelId="{8D539D20-B30B-FE4B-9F41-317B9A9C7F85}" srcId="{073C0552-724D-1942-A483-441B5606AAFD}" destId="{96E4BC29-5BAA-414C-9C78-4F45026D0491}" srcOrd="2" destOrd="0" parTransId="{EA7B16CB-0A29-514C-A542-84F751BEB951}" sibTransId="{840164EE-F1CD-3544-B94F-A39BD46F8CF1}"/>
    <dgm:cxn modelId="{C61A8149-7FF5-2F4F-87DD-1652603C2C82}" type="presOf" srcId="{96E4BC29-5BAA-414C-9C78-4F45026D0491}" destId="{82E16F92-7BE0-2C46-B7AF-D3799046F71C}" srcOrd="0" destOrd="0" presId="urn:microsoft.com/office/officeart/2005/8/layout/hChevron3"/>
    <dgm:cxn modelId="{DC27C657-725D-2142-9007-EF94D686DC87}" srcId="{073C0552-724D-1942-A483-441B5606AAFD}" destId="{F9F27728-0421-B648-A623-DED62DE1BD7C}" srcOrd="0" destOrd="0" parTransId="{18275DC4-86D1-9748-A7D5-957B51B60F24}" sibTransId="{F630963D-F47C-224D-926C-9F3A10FB67E9}"/>
    <dgm:cxn modelId="{0EF2D87C-5265-E54B-8D12-ED3CB17BD2E7}" type="presOf" srcId="{D55D126D-53CD-9E49-91C7-8C310B28ACE7}" destId="{B6CB7697-8C4E-024C-B1BF-E028A41A153A}" srcOrd="0" destOrd="0" presId="urn:microsoft.com/office/officeart/2005/8/layout/hChevron3"/>
    <dgm:cxn modelId="{ADA09284-37EE-4F45-AB08-F98F18F85160}" type="presOf" srcId="{073C0552-724D-1942-A483-441B5606AAFD}" destId="{33A3A7C3-686B-CE43-923D-2CF01608683E}" srcOrd="0" destOrd="0" presId="urn:microsoft.com/office/officeart/2005/8/layout/hChevron3"/>
    <dgm:cxn modelId="{4E04A986-260A-4C47-BF11-207FC49A7D6E}" srcId="{073C0552-724D-1942-A483-441B5606AAFD}" destId="{D55D126D-53CD-9E49-91C7-8C310B28ACE7}" srcOrd="1" destOrd="0" parTransId="{7C79D866-ED46-CC42-891D-3E922B916FAC}" sibTransId="{3A9E573D-F11A-E347-9B0E-E4E18165FCF0}"/>
    <dgm:cxn modelId="{12BDD6F0-F850-3841-A443-32DBAC235852}" type="presParOf" srcId="{33A3A7C3-686B-CE43-923D-2CF01608683E}" destId="{D33A1791-C18C-1C42-A039-EE15893F3C3F}" srcOrd="0" destOrd="0" presId="urn:microsoft.com/office/officeart/2005/8/layout/hChevron3"/>
    <dgm:cxn modelId="{B1704862-496E-584B-B2D5-07D9A3319322}" type="presParOf" srcId="{33A3A7C3-686B-CE43-923D-2CF01608683E}" destId="{2534DC4F-C2A8-3E46-8EF4-F2CF4D2070CD}" srcOrd="1" destOrd="0" presId="urn:microsoft.com/office/officeart/2005/8/layout/hChevron3"/>
    <dgm:cxn modelId="{74F7DE40-4DC8-2247-BDFD-8557DBAEBF86}" type="presParOf" srcId="{33A3A7C3-686B-CE43-923D-2CF01608683E}" destId="{B6CB7697-8C4E-024C-B1BF-E028A41A153A}" srcOrd="2" destOrd="0" presId="urn:microsoft.com/office/officeart/2005/8/layout/hChevron3"/>
    <dgm:cxn modelId="{C826156E-76BE-F54F-ABAC-36B011CB660B}" type="presParOf" srcId="{33A3A7C3-686B-CE43-923D-2CF01608683E}" destId="{4D34BF9F-1514-FF43-AE38-6B0D6CFFC763}" srcOrd="3" destOrd="0" presId="urn:microsoft.com/office/officeart/2005/8/layout/hChevron3"/>
    <dgm:cxn modelId="{9082F6CE-2582-6740-B7CB-217779FCBAA3}" type="presParOf" srcId="{33A3A7C3-686B-CE43-923D-2CF01608683E}" destId="{82E16F92-7BE0-2C46-B7AF-D3799046F71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3C0552-724D-1942-A483-441B5606AAFD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9F27728-0421-B648-A623-DED62DE1BD7C}">
      <dgm:prSet phldrT="[Text]"/>
      <dgm:spPr/>
      <dgm:t>
        <a:bodyPr/>
        <a:lstStyle/>
        <a:p>
          <a:r>
            <a:rPr lang="en-GB"/>
            <a:t>Select Candidate Elbow</a:t>
          </a:r>
        </a:p>
      </dgm:t>
    </dgm:pt>
    <dgm:pt modelId="{18275DC4-86D1-9748-A7D5-957B51B60F24}" type="parTrans" cxnId="{DC27C657-725D-2142-9007-EF94D686DC87}">
      <dgm:prSet/>
      <dgm:spPr/>
      <dgm:t>
        <a:bodyPr/>
        <a:lstStyle/>
        <a:p>
          <a:endParaRPr lang="en-GB"/>
        </a:p>
      </dgm:t>
    </dgm:pt>
    <dgm:pt modelId="{F630963D-F47C-224D-926C-9F3A10FB67E9}" type="sibTrans" cxnId="{DC27C657-725D-2142-9007-EF94D686DC87}">
      <dgm:prSet/>
      <dgm:spPr/>
      <dgm:t>
        <a:bodyPr/>
        <a:lstStyle/>
        <a:p>
          <a:endParaRPr lang="en-GB"/>
        </a:p>
      </dgm:t>
    </dgm:pt>
    <dgm:pt modelId="{D55D126D-53CD-9E49-91C7-8C310B28ACE7}">
      <dgm:prSet phldrT="[Text]"/>
      <dgm:spPr/>
      <dgm:t>
        <a:bodyPr/>
        <a:lstStyle/>
        <a:p>
          <a:r>
            <a:rPr lang="en-GB"/>
            <a:t>Compute Likelihoods</a:t>
          </a:r>
        </a:p>
      </dgm:t>
    </dgm:pt>
    <dgm:pt modelId="{7C79D866-ED46-CC42-891D-3E922B916FAC}" type="parTrans" cxnId="{4E04A986-260A-4C47-BF11-207FC49A7D6E}">
      <dgm:prSet/>
      <dgm:spPr/>
      <dgm:t>
        <a:bodyPr/>
        <a:lstStyle/>
        <a:p>
          <a:endParaRPr lang="en-GB"/>
        </a:p>
      </dgm:t>
    </dgm:pt>
    <dgm:pt modelId="{3A9E573D-F11A-E347-9B0E-E4E18165FCF0}" type="sibTrans" cxnId="{4E04A986-260A-4C47-BF11-207FC49A7D6E}">
      <dgm:prSet/>
      <dgm:spPr/>
      <dgm:t>
        <a:bodyPr/>
        <a:lstStyle/>
        <a:p>
          <a:endParaRPr lang="en-GB"/>
        </a:p>
      </dgm:t>
    </dgm:pt>
    <dgm:pt modelId="{96E4BC29-5BAA-414C-9C78-4F45026D0491}">
      <dgm:prSet/>
      <dgm:spPr/>
      <dgm:t>
        <a:bodyPr/>
        <a:lstStyle/>
        <a:p>
          <a:r>
            <a:rPr lang="en-GB"/>
            <a:t>Repeat for all Candidate Elbows</a:t>
          </a:r>
        </a:p>
      </dgm:t>
    </dgm:pt>
    <dgm:pt modelId="{EA7B16CB-0A29-514C-A542-84F751BEB951}" type="parTrans" cxnId="{8D539D20-B30B-FE4B-9F41-317B9A9C7F85}">
      <dgm:prSet/>
      <dgm:spPr/>
      <dgm:t>
        <a:bodyPr/>
        <a:lstStyle/>
        <a:p>
          <a:endParaRPr lang="en-GB"/>
        </a:p>
      </dgm:t>
    </dgm:pt>
    <dgm:pt modelId="{840164EE-F1CD-3544-B94F-A39BD46F8CF1}" type="sibTrans" cxnId="{8D539D20-B30B-FE4B-9F41-317B9A9C7F85}">
      <dgm:prSet/>
      <dgm:spPr/>
      <dgm:t>
        <a:bodyPr/>
        <a:lstStyle/>
        <a:p>
          <a:endParaRPr lang="en-GB"/>
        </a:p>
      </dgm:t>
    </dgm:pt>
    <dgm:pt modelId="{33A3A7C3-686B-CE43-923D-2CF01608683E}" type="pres">
      <dgm:prSet presAssocID="{073C0552-724D-1942-A483-441B5606AAFD}" presName="Name0" presStyleCnt="0">
        <dgm:presLayoutVars>
          <dgm:dir/>
          <dgm:resizeHandles val="exact"/>
        </dgm:presLayoutVars>
      </dgm:prSet>
      <dgm:spPr/>
    </dgm:pt>
    <dgm:pt modelId="{D33A1791-C18C-1C42-A039-EE15893F3C3F}" type="pres">
      <dgm:prSet presAssocID="{F9F27728-0421-B648-A623-DED62DE1BD7C}" presName="parTxOnly" presStyleLbl="node1" presStyleIdx="0" presStyleCnt="3">
        <dgm:presLayoutVars>
          <dgm:bulletEnabled val="1"/>
        </dgm:presLayoutVars>
      </dgm:prSet>
      <dgm:spPr/>
    </dgm:pt>
    <dgm:pt modelId="{2534DC4F-C2A8-3E46-8EF4-F2CF4D2070CD}" type="pres">
      <dgm:prSet presAssocID="{F630963D-F47C-224D-926C-9F3A10FB67E9}" presName="parSpace" presStyleCnt="0"/>
      <dgm:spPr/>
    </dgm:pt>
    <dgm:pt modelId="{B6CB7697-8C4E-024C-B1BF-E028A41A153A}" type="pres">
      <dgm:prSet presAssocID="{D55D126D-53CD-9E49-91C7-8C310B28ACE7}" presName="parTxOnly" presStyleLbl="node1" presStyleIdx="1" presStyleCnt="3">
        <dgm:presLayoutVars>
          <dgm:bulletEnabled val="1"/>
        </dgm:presLayoutVars>
      </dgm:prSet>
      <dgm:spPr/>
    </dgm:pt>
    <dgm:pt modelId="{4D34BF9F-1514-FF43-AE38-6B0D6CFFC763}" type="pres">
      <dgm:prSet presAssocID="{3A9E573D-F11A-E347-9B0E-E4E18165FCF0}" presName="parSpace" presStyleCnt="0"/>
      <dgm:spPr/>
    </dgm:pt>
    <dgm:pt modelId="{82E16F92-7BE0-2C46-B7AF-D3799046F71C}" type="pres">
      <dgm:prSet presAssocID="{96E4BC29-5BAA-414C-9C78-4F45026D0491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9873B18-7AB9-7E42-B8FC-35494DDDA8BE}" type="presOf" srcId="{F9F27728-0421-B648-A623-DED62DE1BD7C}" destId="{D33A1791-C18C-1C42-A039-EE15893F3C3F}" srcOrd="0" destOrd="0" presId="urn:microsoft.com/office/officeart/2005/8/layout/hChevron3"/>
    <dgm:cxn modelId="{8D539D20-B30B-FE4B-9F41-317B9A9C7F85}" srcId="{073C0552-724D-1942-A483-441B5606AAFD}" destId="{96E4BC29-5BAA-414C-9C78-4F45026D0491}" srcOrd="2" destOrd="0" parTransId="{EA7B16CB-0A29-514C-A542-84F751BEB951}" sibTransId="{840164EE-F1CD-3544-B94F-A39BD46F8CF1}"/>
    <dgm:cxn modelId="{C61A8149-7FF5-2F4F-87DD-1652603C2C82}" type="presOf" srcId="{96E4BC29-5BAA-414C-9C78-4F45026D0491}" destId="{82E16F92-7BE0-2C46-B7AF-D3799046F71C}" srcOrd="0" destOrd="0" presId="urn:microsoft.com/office/officeart/2005/8/layout/hChevron3"/>
    <dgm:cxn modelId="{DC27C657-725D-2142-9007-EF94D686DC87}" srcId="{073C0552-724D-1942-A483-441B5606AAFD}" destId="{F9F27728-0421-B648-A623-DED62DE1BD7C}" srcOrd="0" destOrd="0" parTransId="{18275DC4-86D1-9748-A7D5-957B51B60F24}" sibTransId="{F630963D-F47C-224D-926C-9F3A10FB67E9}"/>
    <dgm:cxn modelId="{0EF2D87C-5265-E54B-8D12-ED3CB17BD2E7}" type="presOf" srcId="{D55D126D-53CD-9E49-91C7-8C310B28ACE7}" destId="{B6CB7697-8C4E-024C-B1BF-E028A41A153A}" srcOrd="0" destOrd="0" presId="urn:microsoft.com/office/officeart/2005/8/layout/hChevron3"/>
    <dgm:cxn modelId="{ADA09284-37EE-4F45-AB08-F98F18F85160}" type="presOf" srcId="{073C0552-724D-1942-A483-441B5606AAFD}" destId="{33A3A7C3-686B-CE43-923D-2CF01608683E}" srcOrd="0" destOrd="0" presId="urn:microsoft.com/office/officeart/2005/8/layout/hChevron3"/>
    <dgm:cxn modelId="{4E04A986-260A-4C47-BF11-207FC49A7D6E}" srcId="{073C0552-724D-1942-A483-441B5606AAFD}" destId="{D55D126D-53CD-9E49-91C7-8C310B28ACE7}" srcOrd="1" destOrd="0" parTransId="{7C79D866-ED46-CC42-891D-3E922B916FAC}" sibTransId="{3A9E573D-F11A-E347-9B0E-E4E18165FCF0}"/>
    <dgm:cxn modelId="{12BDD6F0-F850-3841-A443-32DBAC235852}" type="presParOf" srcId="{33A3A7C3-686B-CE43-923D-2CF01608683E}" destId="{D33A1791-C18C-1C42-A039-EE15893F3C3F}" srcOrd="0" destOrd="0" presId="urn:microsoft.com/office/officeart/2005/8/layout/hChevron3"/>
    <dgm:cxn modelId="{B1704862-496E-584B-B2D5-07D9A3319322}" type="presParOf" srcId="{33A3A7C3-686B-CE43-923D-2CF01608683E}" destId="{2534DC4F-C2A8-3E46-8EF4-F2CF4D2070CD}" srcOrd="1" destOrd="0" presId="urn:microsoft.com/office/officeart/2005/8/layout/hChevron3"/>
    <dgm:cxn modelId="{74F7DE40-4DC8-2247-BDFD-8557DBAEBF86}" type="presParOf" srcId="{33A3A7C3-686B-CE43-923D-2CF01608683E}" destId="{B6CB7697-8C4E-024C-B1BF-E028A41A153A}" srcOrd="2" destOrd="0" presId="urn:microsoft.com/office/officeart/2005/8/layout/hChevron3"/>
    <dgm:cxn modelId="{C826156E-76BE-F54F-ABAC-36B011CB660B}" type="presParOf" srcId="{33A3A7C3-686B-CE43-923D-2CF01608683E}" destId="{4D34BF9F-1514-FF43-AE38-6B0D6CFFC763}" srcOrd="3" destOrd="0" presId="urn:microsoft.com/office/officeart/2005/8/layout/hChevron3"/>
    <dgm:cxn modelId="{9082F6CE-2582-6740-B7CB-217779FCBAA3}" type="presParOf" srcId="{33A3A7C3-686B-CE43-923D-2CF01608683E}" destId="{82E16F92-7BE0-2C46-B7AF-D3799046F71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3C0552-724D-1942-A483-441B5606AAFD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9F27728-0421-B648-A623-DED62DE1BD7C}">
      <dgm:prSet phldrT="[Text]"/>
      <dgm:spPr/>
      <dgm:t>
        <a:bodyPr/>
        <a:lstStyle/>
        <a:p>
          <a:r>
            <a:rPr lang="en-GB"/>
            <a:t>Select Candidate Elbow</a:t>
          </a:r>
        </a:p>
      </dgm:t>
    </dgm:pt>
    <dgm:pt modelId="{18275DC4-86D1-9748-A7D5-957B51B60F24}" type="parTrans" cxnId="{DC27C657-725D-2142-9007-EF94D686DC87}">
      <dgm:prSet/>
      <dgm:spPr/>
      <dgm:t>
        <a:bodyPr/>
        <a:lstStyle/>
        <a:p>
          <a:endParaRPr lang="en-GB"/>
        </a:p>
      </dgm:t>
    </dgm:pt>
    <dgm:pt modelId="{F630963D-F47C-224D-926C-9F3A10FB67E9}" type="sibTrans" cxnId="{DC27C657-725D-2142-9007-EF94D686DC87}">
      <dgm:prSet/>
      <dgm:spPr/>
      <dgm:t>
        <a:bodyPr/>
        <a:lstStyle/>
        <a:p>
          <a:endParaRPr lang="en-GB"/>
        </a:p>
      </dgm:t>
    </dgm:pt>
    <dgm:pt modelId="{D55D126D-53CD-9E49-91C7-8C310B28ACE7}">
      <dgm:prSet phldrT="[Text]"/>
      <dgm:spPr/>
      <dgm:t>
        <a:bodyPr/>
        <a:lstStyle/>
        <a:p>
          <a:r>
            <a:rPr lang="en-GB"/>
            <a:t>Compute Likelihoods</a:t>
          </a:r>
        </a:p>
      </dgm:t>
    </dgm:pt>
    <dgm:pt modelId="{7C79D866-ED46-CC42-891D-3E922B916FAC}" type="parTrans" cxnId="{4E04A986-260A-4C47-BF11-207FC49A7D6E}">
      <dgm:prSet/>
      <dgm:spPr/>
      <dgm:t>
        <a:bodyPr/>
        <a:lstStyle/>
        <a:p>
          <a:endParaRPr lang="en-GB"/>
        </a:p>
      </dgm:t>
    </dgm:pt>
    <dgm:pt modelId="{3A9E573D-F11A-E347-9B0E-E4E18165FCF0}" type="sibTrans" cxnId="{4E04A986-260A-4C47-BF11-207FC49A7D6E}">
      <dgm:prSet/>
      <dgm:spPr/>
      <dgm:t>
        <a:bodyPr/>
        <a:lstStyle/>
        <a:p>
          <a:endParaRPr lang="en-GB"/>
        </a:p>
      </dgm:t>
    </dgm:pt>
    <dgm:pt modelId="{96E4BC29-5BAA-414C-9C78-4F45026D0491}">
      <dgm:prSet/>
      <dgm:spPr/>
      <dgm:t>
        <a:bodyPr/>
        <a:lstStyle/>
        <a:p>
          <a:r>
            <a:rPr lang="en-GB"/>
            <a:t>Repeat for all Candidate Elbows</a:t>
          </a:r>
        </a:p>
      </dgm:t>
    </dgm:pt>
    <dgm:pt modelId="{EA7B16CB-0A29-514C-A542-84F751BEB951}" type="parTrans" cxnId="{8D539D20-B30B-FE4B-9F41-317B9A9C7F85}">
      <dgm:prSet/>
      <dgm:spPr/>
      <dgm:t>
        <a:bodyPr/>
        <a:lstStyle/>
        <a:p>
          <a:endParaRPr lang="en-GB"/>
        </a:p>
      </dgm:t>
    </dgm:pt>
    <dgm:pt modelId="{840164EE-F1CD-3544-B94F-A39BD46F8CF1}" type="sibTrans" cxnId="{8D539D20-B30B-FE4B-9F41-317B9A9C7F85}">
      <dgm:prSet/>
      <dgm:spPr/>
      <dgm:t>
        <a:bodyPr/>
        <a:lstStyle/>
        <a:p>
          <a:endParaRPr lang="en-GB"/>
        </a:p>
      </dgm:t>
    </dgm:pt>
    <dgm:pt modelId="{33A3A7C3-686B-CE43-923D-2CF01608683E}" type="pres">
      <dgm:prSet presAssocID="{073C0552-724D-1942-A483-441B5606AAFD}" presName="Name0" presStyleCnt="0">
        <dgm:presLayoutVars>
          <dgm:dir/>
          <dgm:resizeHandles val="exact"/>
        </dgm:presLayoutVars>
      </dgm:prSet>
      <dgm:spPr/>
    </dgm:pt>
    <dgm:pt modelId="{D33A1791-C18C-1C42-A039-EE15893F3C3F}" type="pres">
      <dgm:prSet presAssocID="{F9F27728-0421-B648-A623-DED62DE1BD7C}" presName="parTxOnly" presStyleLbl="node1" presStyleIdx="0" presStyleCnt="3">
        <dgm:presLayoutVars>
          <dgm:bulletEnabled val="1"/>
        </dgm:presLayoutVars>
      </dgm:prSet>
      <dgm:spPr/>
    </dgm:pt>
    <dgm:pt modelId="{2534DC4F-C2A8-3E46-8EF4-F2CF4D2070CD}" type="pres">
      <dgm:prSet presAssocID="{F630963D-F47C-224D-926C-9F3A10FB67E9}" presName="parSpace" presStyleCnt="0"/>
      <dgm:spPr/>
    </dgm:pt>
    <dgm:pt modelId="{B6CB7697-8C4E-024C-B1BF-E028A41A153A}" type="pres">
      <dgm:prSet presAssocID="{D55D126D-53CD-9E49-91C7-8C310B28ACE7}" presName="parTxOnly" presStyleLbl="node1" presStyleIdx="1" presStyleCnt="3">
        <dgm:presLayoutVars>
          <dgm:bulletEnabled val="1"/>
        </dgm:presLayoutVars>
      </dgm:prSet>
      <dgm:spPr/>
    </dgm:pt>
    <dgm:pt modelId="{4D34BF9F-1514-FF43-AE38-6B0D6CFFC763}" type="pres">
      <dgm:prSet presAssocID="{3A9E573D-F11A-E347-9B0E-E4E18165FCF0}" presName="parSpace" presStyleCnt="0"/>
      <dgm:spPr/>
    </dgm:pt>
    <dgm:pt modelId="{82E16F92-7BE0-2C46-B7AF-D3799046F71C}" type="pres">
      <dgm:prSet presAssocID="{96E4BC29-5BAA-414C-9C78-4F45026D0491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9873B18-7AB9-7E42-B8FC-35494DDDA8BE}" type="presOf" srcId="{F9F27728-0421-B648-A623-DED62DE1BD7C}" destId="{D33A1791-C18C-1C42-A039-EE15893F3C3F}" srcOrd="0" destOrd="0" presId="urn:microsoft.com/office/officeart/2005/8/layout/hChevron3"/>
    <dgm:cxn modelId="{8D539D20-B30B-FE4B-9F41-317B9A9C7F85}" srcId="{073C0552-724D-1942-A483-441B5606AAFD}" destId="{96E4BC29-5BAA-414C-9C78-4F45026D0491}" srcOrd="2" destOrd="0" parTransId="{EA7B16CB-0A29-514C-A542-84F751BEB951}" sibTransId="{840164EE-F1CD-3544-B94F-A39BD46F8CF1}"/>
    <dgm:cxn modelId="{C61A8149-7FF5-2F4F-87DD-1652603C2C82}" type="presOf" srcId="{96E4BC29-5BAA-414C-9C78-4F45026D0491}" destId="{82E16F92-7BE0-2C46-B7AF-D3799046F71C}" srcOrd="0" destOrd="0" presId="urn:microsoft.com/office/officeart/2005/8/layout/hChevron3"/>
    <dgm:cxn modelId="{DC27C657-725D-2142-9007-EF94D686DC87}" srcId="{073C0552-724D-1942-A483-441B5606AAFD}" destId="{F9F27728-0421-B648-A623-DED62DE1BD7C}" srcOrd="0" destOrd="0" parTransId="{18275DC4-86D1-9748-A7D5-957B51B60F24}" sibTransId="{F630963D-F47C-224D-926C-9F3A10FB67E9}"/>
    <dgm:cxn modelId="{0EF2D87C-5265-E54B-8D12-ED3CB17BD2E7}" type="presOf" srcId="{D55D126D-53CD-9E49-91C7-8C310B28ACE7}" destId="{B6CB7697-8C4E-024C-B1BF-E028A41A153A}" srcOrd="0" destOrd="0" presId="urn:microsoft.com/office/officeart/2005/8/layout/hChevron3"/>
    <dgm:cxn modelId="{ADA09284-37EE-4F45-AB08-F98F18F85160}" type="presOf" srcId="{073C0552-724D-1942-A483-441B5606AAFD}" destId="{33A3A7C3-686B-CE43-923D-2CF01608683E}" srcOrd="0" destOrd="0" presId="urn:microsoft.com/office/officeart/2005/8/layout/hChevron3"/>
    <dgm:cxn modelId="{4E04A986-260A-4C47-BF11-207FC49A7D6E}" srcId="{073C0552-724D-1942-A483-441B5606AAFD}" destId="{D55D126D-53CD-9E49-91C7-8C310B28ACE7}" srcOrd="1" destOrd="0" parTransId="{7C79D866-ED46-CC42-891D-3E922B916FAC}" sibTransId="{3A9E573D-F11A-E347-9B0E-E4E18165FCF0}"/>
    <dgm:cxn modelId="{12BDD6F0-F850-3841-A443-32DBAC235852}" type="presParOf" srcId="{33A3A7C3-686B-CE43-923D-2CF01608683E}" destId="{D33A1791-C18C-1C42-A039-EE15893F3C3F}" srcOrd="0" destOrd="0" presId="urn:microsoft.com/office/officeart/2005/8/layout/hChevron3"/>
    <dgm:cxn modelId="{B1704862-496E-584B-B2D5-07D9A3319322}" type="presParOf" srcId="{33A3A7C3-686B-CE43-923D-2CF01608683E}" destId="{2534DC4F-C2A8-3E46-8EF4-F2CF4D2070CD}" srcOrd="1" destOrd="0" presId="urn:microsoft.com/office/officeart/2005/8/layout/hChevron3"/>
    <dgm:cxn modelId="{74F7DE40-4DC8-2247-BDFD-8557DBAEBF86}" type="presParOf" srcId="{33A3A7C3-686B-CE43-923D-2CF01608683E}" destId="{B6CB7697-8C4E-024C-B1BF-E028A41A153A}" srcOrd="2" destOrd="0" presId="urn:microsoft.com/office/officeart/2005/8/layout/hChevron3"/>
    <dgm:cxn modelId="{C826156E-76BE-F54F-ABAC-36B011CB660B}" type="presParOf" srcId="{33A3A7C3-686B-CE43-923D-2CF01608683E}" destId="{4D34BF9F-1514-FF43-AE38-6B0D6CFFC763}" srcOrd="3" destOrd="0" presId="urn:microsoft.com/office/officeart/2005/8/layout/hChevron3"/>
    <dgm:cxn modelId="{9082F6CE-2582-6740-B7CB-217779FCBAA3}" type="presParOf" srcId="{33A3A7C3-686B-CE43-923D-2CF01608683E}" destId="{82E16F92-7BE0-2C46-B7AF-D3799046F71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3C0552-724D-1942-A483-441B5606AAFD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9F27728-0421-B648-A623-DED62DE1BD7C}">
      <dgm:prSet phldrT="[Text]"/>
      <dgm:spPr/>
      <dgm:t>
        <a:bodyPr/>
        <a:lstStyle/>
        <a:p>
          <a:r>
            <a:rPr lang="en-GB"/>
            <a:t>Select Candidate Elbow</a:t>
          </a:r>
        </a:p>
      </dgm:t>
    </dgm:pt>
    <dgm:pt modelId="{18275DC4-86D1-9748-A7D5-957B51B60F24}" type="parTrans" cxnId="{DC27C657-725D-2142-9007-EF94D686DC87}">
      <dgm:prSet/>
      <dgm:spPr/>
      <dgm:t>
        <a:bodyPr/>
        <a:lstStyle/>
        <a:p>
          <a:endParaRPr lang="en-GB"/>
        </a:p>
      </dgm:t>
    </dgm:pt>
    <dgm:pt modelId="{F630963D-F47C-224D-926C-9F3A10FB67E9}" type="sibTrans" cxnId="{DC27C657-725D-2142-9007-EF94D686DC87}">
      <dgm:prSet/>
      <dgm:spPr/>
      <dgm:t>
        <a:bodyPr/>
        <a:lstStyle/>
        <a:p>
          <a:endParaRPr lang="en-GB"/>
        </a:p>
      </dgm:t>
    </dgm:pt>
    <dgm:pt modelId="{D55D126D-53CD-9E49-91C7-8C310B28ACE7}">
      <dgm:prSet phldrT="[Text]"/>
      <dgm:spPr/>
      <dgm:t>
        <a:bodyPr/>
        <a:lstStyle/>
        <a:p>
          <a:r>
            <a:rPr lang="en-GB"/>
            <a:t>Compute Likelihoods</a:t>
          </a:r>
        </a:p>
      </dgm:t>
    </dgm:pt>
    <dgm:pt modelId="{7C79D866-ED46-CC42-891D-3E922B916FAC}" type="parTrans" cxnId="{4E04A986-260A-4C47-BF11-207FC49A7D6E}">
      <dgm:prSet/>
      <dgm:spPr/>
      <dgm:t>
        <a:bodyPr/>
        <a:lstStyle/>
        <a:p>
          <a:endParaRPr lang="en-GB"/>
        </a:p>
      </dgm:t>
    </dgm:pt>
    <dgm:pt modelId="{3A9E573D-F11A-E347-9B0E-E4E18165FCF0}" type="sibTrans" cxnId="{4E04A986-260A-4C47-BF11-207FC49A7D6E}">
      <dgm:prSet/>
      <dgm:spPr/>
      <dgm:t>
        <a:bodyPr/>
        <a:lstStyle/>
        <a:p>
          <a:endParaRPr lang="en-GB"/>
        </a:p>
      </dgm:t>
    </dgm:pt>
    <dgm:pt modelId="{96E4BC29-5BAA-414C-9C78-4F45026D0491}">
      <dgm:prSet/>
      <dgm:spPr/>
      <dgm:t>
        <a:bodyPr/>
        <a:lstStyle/>
        <a:p>
          <a:r>
            <a:rPr lang="en-GB"/>
            <a:t>Repeat for all Candidate Elbows</a:t>
          </a:r>
        </a:p>
      </dgm:t>
    </dgm:pt>
    <dgm:pt modelId="{EA7B16CB-0A29-514C-A542-84F751BEB951}" type="parTrans" cxnId="{8D539D20-B30B-FE4B-9F41-317B9A9C7F85}">
      <dgm:prSet/>
      <dgm:spPr/>
      <dgm:t>
        <a:bodyPr/>
        <a:lstStyle/>
        <a:p>
          <a:endParaRPr lang="en-GB"/>
        </a:p>
      </dgm:t>
    </dgm:pt>
    <dgm:pt modelId="{840164EE-F1CD-3544-B94F-A39BD46F8CF1}" type="sibTrans" cxnId="{8D539D20-B30B-FE4B-9F41-317B9A9C7F85}">
      <dgm:prSet/>
      <dgm:spPr/>
      <dgm:t>
        <a:bodyPr/>
        <a:lstStyle/>
        <a:p>
          <a:endParaRPr lang="en-GB"/>
        </a:p>
      </dgm:t>
    </dgm:pt>
    <dgm:pt modelId="{33A3A7C3-686B-CE43-923D-2CF01608683E}" type="pres">
      <dgm:prSet presAssocID="{073C0552-724D-1942-A483-441B5606AAFD}" presName="Name0" presStyleCnt="0">
        <dgm:presLayoutVars>
          <dgm:dir/>
          <dgm:resizeHandles val="exact"/>
        </dgm:presLayoutVars>
      </dgm:prSet>
      <dgm:spPr/>
    </dgm:pt>
    <dgm:pt modelId="{D33A1791-C18C-1C42-A039-EE15893F3C3F}" type="pres">
      <dgm:prSet presAssocID="{F9F27728-0421-B648-A623-DED62DE1BD7C}" presName="parTxOnly" presStyleLbl="node1" presStyleIdx="0" presStyleCnt="3">
        <dgm:presLayoutVars>
          <dgm:bulletEnabled val="1"/>
        </dgm:presLayoutVars>
      </dgm:prSet>
      <dgm:spPr/>
    </dgm:pt>
    <dgm:pt modelId="{2534DC4F-C2A8-3E46-8EF4-F2CF4D2070CD}" type="pres">
      <dgm:prSet presAssocID="{F630963D-F47C-224D-926C-9F3A10FB67E9}" presName="parSpace" presStyleCnt="0"/>
      <dgm:spPr/>
    </dgm:pt>
    <dgm:pt modelId="{B6CB7697-8C4E-024C-B1BF-E028A41A153A}" type="pres">
      <dgm:prSet presAssocID="{D55D126D-53CD-9E49-91C7-8C310B28ACE7}" presName="parTxOnly" presStyleLbl="node1" presStyleIdx="1" presStyleCnt="3">
        <dgm:presLayoutVars>
          <dgm:bulletEnabled val="1"/>
        </dgm:presLayoutVars>
      </dgm:prSet>
      <dgm:spPr/>
    </dgm:pt>
    <dgm:pt modelId="{4D34BF9F-1514-FF43-AE38-6B0D6CFFC763}" type="pres">
      <dgm:prSet presAssocID="{3A9E573D-F11A-E347-9B0E-E4E18165FCF0}" presName="parSpace" presStyleCnt="0"/>
      <dgm:spPr/>
    </dgm:pt>
    <dgm:pt modelId="{82E16F92-7BE0-2C46-B7AF-D3799046F71C}" type="pres">
      <dgm:prSet presAssocID="{96E4BC29-5BAA-414C-9C78-4F45026D0491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9873B18-7AB9-7E42-B8FC-35494DDDA8BE}" type="presOf" srcId="{F9F27728-0421-B648-A623-DED62DE1BD7C}" destId="{D33A1791-C18C-1C42-A039-EE15893F3C3F}" srcOrd="0" destOrd="0" presId="urn:microsoft.com/office/officeart/2005/8/layout/hChevron3"/>
    <dgm:cxn modelId="{8D539D20-B30B-FE4B-9F41-317B9A9C7F85}" srcId="{073C0552-724D-1942-A483-441B5606AAFD}" destId="{96E4BC29-5BAA-414C-9C78-4F45026D0491}" srcOrd="2" destOrd="0" parTransId="{EA7B16CB-0A29-514C-A542-84F751BEB951}" sibTransId="{840164EE-F1CD-3544-B94F-A39BD46F8CF1}"/>
    <dgm:cxn modelId="{C61A8149-7FF5-2F4F-87DD-1652603C2C82}" type="presOf" srcId="{96E4BC29-5BAA-414C-9C78-4F45026D0491}" destId="{82E16F92-7BE0-2C46-B7AF-D3799046F71C}" srcOrd="0" destOrd="0" presId="urn:microsoft.com/office/officeart/2005/8/layout/hChevron3"/>
    <dgm:cxn modelId="{DC27C657-725D-2142-9007-EF94D686DC87}" srcId="{073C0552-724D-1942-A483-441B5606AAFD}" destId="{F9F27728-0421-B648-A623-DED62DE1BD7C}" srcOrd="0" destOrd="0" parTransId="{18275DC4-86D1-9748-A7D5-957B51B60F24}" sibTransId="{F630963D-F47C-224D-926C-9F3A10FB67E9}"/>
    <dgm:cxn modelId="{0EF2D87C-5265-E54B-8D12-ED3CB17BD2E7}" type="presOf" srcId="{D55D126D-53CD-9E49-91C7-8C310B28ACE7}" destId="{B6CB7697-8C4E-024C-B1BF-E028A41A153A}" srcOrd="0" destOrd="0" presId="urn:microsoft.com/office/officeart/2005/8/layout/hChevron3"/>
    <dgm:cxn modelId="{ADA09284-37EE-4F45-AB08-F98F18F85160}" type="presOf" srcId="{073C0552-724D-1942-A483-441B5606AAFD}" destId="{33A3A7C3-686B-CE43-923D-2CF01608683E}" srcOrd="0" destOrd="0" presId="urn:microsoft.com/office/officeart/2005/8/layout/hChevron3"/>
    <dgm:cxn modelId="{4E04A986-260A-4C47-BF11-207FC49A7D6E}" srcId="{073C0552-724D-1942-A483-441B5606AAFD}" destId="{D55D126D-53CD-9E49-91C7-8C310B28ACE7}" srcOrd="1" destOrd="0" parTransId="{7C79D866-ED46-CC42-891D-3E922B916FAC}" sibTransId="{3A9E573D-F11A-E347-9B0E-E4E18165FCF0}"/>
    <dgm:cxn modelId="{12BDD6F0-F850-3841-A443-32DBAC235852}" type="presParOf" srcId="{33A3A7C3-686B-CE43-923D-2CF01608683E}" destId="{D33A1791-C18C-1C42-A039-EE15893F3C3F}" srcOrd="0" destOrd="0" presId="urn:microsoft.com/office/officeart/2005/8/layout/hChevron3"/>
    <dgm:cxn modelId="{B1704862-496E-584B-B2D5-07D9A3319322}" type="presParOf" srcId="{33A3A7C3-686B-CE43-923D-2CF01608683E}" destId="{2534DC4F-C2A8-3E46-8EF4-F2CF4D2070CD}" srcOrd="1" destOrd="0" presId="urn:microsoft.com/office/officeart/2005/8/layout/hChevron3"/>
    <dgm:cxn modelId="{74F7DE40-4DC8-2247-BDFD-8557DBAEBF86}" type="presParOf" srcId="{33A3A7C3-686B-CE43-923D-2CF01608683E}" destId="{B6CB7697-8C4E-024C-B1BF-E028A41A153A}" srcOrd="2" destOrd="0" presId="urn:microsoft.com/office/officeart/2005/8/layout/hChevron3"/>
    <dgm:cxn modelId="{C826156E-76BE-F54F-ABAC-36B011CB660B}" type="presParOf" srcId="{33A3A7C3-686B-CE43-923D-2CF01608683E}" destId="{4D34BF9F-1514-FF43-AE38-6B0D6CFFC763}" srcOrd="3" destOrd="0" presId="urn:microsoft.com/office/officeart/2005/8/layout/hChevron3"/>
    <dgm:cxn modelId="{9082F6CE-2582-6740-B7CB-217779FCBAA3}" type="presParOf" srcId="{33A3A7C3-686B-CE43-923D-2CF01608683E}" destId="{82E16F92-7BE0-2C46-B7AF-D3799046F71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A1791-C18C-1C42-A039-EE15893F3C3F}">
      <dsp:nvSpPr>
        <dsp:cNvPr id="0" name=""/>
        <dsp:cNvSpPr/>
      </dsp:nvSpPr>
      <dsp:spPr>
        <a:xfrm>
          <a:off x="3044" y="702447"/>
          <a:ext cx="2662282" cy="10649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Select </a:t>
          </a:r>
          <a:r>
            <a:rPr lang="en-GB" sz="2000" kern="1200">
              <a:solidFill>
                <a:schemeClr val="bg1"/>
              </a:solidFill>
            </a:rPr>
            <a:t>Candidate</a:t>
          </a:r>
          <a:r>
            <a:rPr lang="en-GB" sz="2000" kern="1200"/>
            <a:t> Elbow</a:t>
          </a:r>
        </a:p>
      </dsp:txBody>
      <dsp:txXfrm>
        <a:off x="3044" y="702447"/>
        <a:ext cx="2396054" cy="1064912"/>
      </dsp:txXfrm>
    </dsp:sp>
    <dsp:sp modelId="{B6CB7697-8C4E-024C-B1BF-E028A41A153A}">
      <dsp:nvSpPr>
        <dsp:cNvPr id="0" name=""/>
        <dsp:cNvSpPr/>
      </dsp:nvSpPr>
      <dsp:spPr>
        <a:xfrm>
          <a:off x="2132870" y="702447"/>
          <a:ext cx="2662282" cy="1064912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Compute Likelihoods</a:t>
          </a:r>
        </a:p>
      </dsp:txBody>
      <dsp:txXfrm>
        <a:off x="2665326" y="702447"/>
        <a:ext cx="1597370" cy="1064912"/>
      </dsp:txXfrm>
    </dsp:sp>
    <dsp:sp modelId="{82E16F92-7BE0-2C46-B7AF-D3799046F71C}">
      <dsp:nvSpPr>
        <dsp:cNvPr id="0" name=""/>
        <dsp:cNvSpPr/>
      </dsp:nvSpPr>
      <dsp:spPr>
        <a:xfrm>
          <a:off x="4262696" y="702447"/>
          <a:ext cx="2662282" cy="1064912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Repeat for all Candidate Elbows</a:t>
          </a:r>
        </a:p>
      </dsp:txBody>
      <dsp:txXfrm>
        <a:off x="4795152" y="702447"/>
        <a:ext cx="1597370" cy="10649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A1791-C18C-1C42-A039-EE15893F3C3F}">
      <dsp:nvSpPr>
        <dsp:cNvPr id="0" name=""/>
        <dsp:cNvSpPr/>
      </dsp:nvSpPr>
      <dsp:spPr>
        <a:xfrm>
          <a:off x="1858" y="342542"/>
          <a:ext cx="1625543" cy="6502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Select Candidate Elbow</a:t>
          </a:r>
        </a:p>
      </dsp:txBody>
      <dsp:txXfrm>
        <a:off x="1858" y="342542"/>
        <a:ext cx="1462989" cy="650217"/>
      </dsp:txXfrm>
    </dsp:sp>
    <dsp:sp modelId="{B6CB7697-8C4E-024C-B1BF-E028A41A153A}">
      <dsp:nvSpPr>
        <dsp:cNvPr id="0" name=""/>
        <dsp:cNvSpPr/>
      </dsp:nvSpPr>
      <dsp:spPr>
        <a:xfrm>
          <a:off x="1302294" y="342542"/>
          <a:ext cx="1625543" cy="65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Compute Likelihoods</a:t>
          </a:r>
        </a:p>
      </dsp:txBody>
      <dsp:txXfrm>
        <a:off x="1627403" y="342542"/>
        <a:ext cx="975326" cy="650217"/>
      </dsp:txXfrm>
    </dsp:sp>
    <dsp:sp modelId="{82E16F92-7BE0-2C46-B7AF-D3799046F71C}">
      <dsp:nvSpPr>
        <dsp:cNvPr id="0" name=""/>
        <dsp:cNvSpPr/>
      </dsp:nvSpPr>
      <dsp:spPr>
        <a:xfrm>
          <a:off x="2602729" y="342542"/>
          <a:ext cx="1625543" cy="65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Repeat for all Candidate Elbows</a:t>
          </a:r>
        </a:p>
      </dsp:txBody>
      <dsp:txXfrm>
        <a:off x="2927838" y="342542"/>
        <a:ext cx="975326" cy="6502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A1791-C18C-1C42-A039-EE15893F3C3F}">
      <dsp:nvSpPr>
        <dsp:cNvPr id="0" name=""/>
        <dsp:cNvSpPr/>
      </dsp:nvSpPr>
      <dsp:spPr>
        <a:xfrm>
          <a:off x="1858" y="342542"/>
          <a:ext cx="1625543" cy="6502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Select Candidate Elbow</a:t>
          </a:r>
        </a:p>
      </dsp:txBody>
      <dsp:txXfrm>
        <a:off x="1858" y="342542"/>
        <a:ext cx="1462989" cy="650217"/>
      </dsp:txXfrm>
    </dsp:sp>
    <dsp:sp modelId="{B6CB7697-8C4E-024C-B1BF-E028A41A153A}">
      <dsp:nvSpPr>
        <dsp:cNvPr id="0" name=""/>
        <dsp:cNvSpPr/>
      </dsp:nvSpPr>
      <dsp:spPr>
        <a:xfrm>
          <a:off x="1302294" y="342542"/>
          <a:ext cx="1625543" cy="65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Compute Likelihoods</a:t>
          </a:r>
        </a:p>
      </dsp:txBody>
      <dsp:txXfrm>
        <a:off x="1627403" y="342542"/>
        <a:ext cx="975326" cy="650217"/>
      </dsp:txXfrm>
    </dsp:sp>
    <dsp:sp modelId="{82E16F92-7BE0-2C46-B7AF-D3799046F71C}">
      <dsp:nvSpPr>
        <dsp:cNvPr id="0" name=""/>
        <dsp:cNvSpPr/>
      </dsp:nvSpPr>
      <dsp:spPr>
        <a:xfrm>
          <a:off x="2602729" y="342542"/>
          <a:ext cx="1625543" cy="65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Repeat for all Candidate Elbows</a:t>
          </a:r>
        </a:p>
      </dsp:txBody>
      <dsp:txXfrm>
        <a:off x="2927838" y="342542"/>
        <a:ext cx="975326" cy="6502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A1791-C18C-1C42-A039-EE15893F3C3F}">
      <dsp:nvSpPr>
        <dsp:cNvPr id="0" name=""/>
        <dsp:cNvSpPr/>
      </dsp:nvSpPr>
      <dsp:spPr>
        <a:xfrm>
          <a:off x="1858" y="342542"/>
          <a:ext cx="1625543" cy="6502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Select Candidate Elbow</a:t>
          </a:r>
        </a:p>
      </dsp:txBody>
      <dsp:txXfrm>
        <a:off x="1858" y="342542"/>
        <a:ext cx="1462989" cy="650217"/>
      </dsp:txXfrm>
    </dsp:sp>
    <dsp:sp modelId="{B6CB7697-8C4E-024C-B1BF-E028A41A153A}">
      <dsp:nvSpPr>
        <dsp:cNvPr id="0" name=""/>
        <dsp:cNvSpPr/>
      </dsp:nvSpPr>
      <dsp:spPr>
        <a:xfrm>
          <a:off x="1302294" y="342542"/>
          <a:ext cx="1625543" cy="65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Compute Likelihoods</a:t>
          </a:r>
        </a:p>
      </dsp:txBody>
      <dsp:txXfrm>
        <a:off x="1627403" y="342542"/>
        <a:ext cx="975326" cy="650217"/>
      </dsp:txXfrm>
    </dsp:sp>
    <dsp:sp modelId="{82E16F92-7BE0-2C46-B7AF-D3799046F71C}">
      <dsp:nvSpPr>
        <dsp:cNvPr id="0" name=""/>
        <dsp:cNvSpPr/>
      </dsp:nvSpPr>
      <dsp:spPr>
        <a:xfrm>
          <a:off x="2602729" y="342542"/>
          <a:ext cx="1625543" cy="65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Repeat for all Candidate Elbows</a:t>
          </a:r>
        </a:p>
      </dsp:txBody>
      <dsp:txXfrm>
        <a:off x="2927838" y="342542"/>
        <a:ext cx="975326" cy="65021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A1791-C18C-1C42-A039-EE15893F3C3F}">
      <dsp:nvSpPr>
        <dsp:cNvPr id="0" name=""/>
        <dsp:cNvSpPr/>
      </dsp:nvSpPr>
      <dsp:spPr>
        <a:xfrm>
          <a:off x="1858" y="342542"/>
          <a:ext cx="1625543" cy="6502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Select Candidate Elbow</a:t>
          </a:r>
        </a:p>
      </dsp:txBody>
      <dsp:txXfrm>
        <a:off x="1858" y="342542"/>
        <a:ext cx="1462989" cy="650217"/>
      </dsp:txXfrm>
    </dsp:sp>
    <dsp:sp modelId="{B6CB7697-8C4E-024C-B1BF-E028A41A153A}">
      <dsp:nvSpPr>
        <dsp:cNvPr id="0" name=""/>
        <dsp:cNvSpPr/>
      </dsp:nvSpPr>
      <dsp:spPr>
        <a:xfrm>
          <a:off x="1302294" y="342542"/>
          <a:ext cx="1625543" cy="65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Compute Likelihoods</a:t>
          </a:r>
        </a:p>
      </dsp:txBody>
      <dsp:txXfrm>
        <a:off x="1627403" y="342542"/>
        <a:ext cx="975326" cy="650217"/>
      </dsp:txXfrm>
    </dsp:sp>
    <dsp:sp modelId="{82E16F92-7BE0-2C46-B7AF-D3799046F71C}">
      <dsp:nvSpPr>
        <dsp:cNvPr id="0" name=""/>
        <dsp:cNvSpPr/>
      </dsp:nvSpPr>
      <dsp:spPr>
        <a:xfrm>
          <a:off x="2602729" y="342542"/>
          <a:ext cx="1625543" cy="65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Repeat for all Candidate Elbows</a:t>
          </a:r>
        </a:p>
      </dsp:txBody>
      <dsp:txXfrm>
        <a:off x="2927838" y="342542"/>
        <a:ext cx="975326" cy="65021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A1791-C18C-1C42-A039-EE15893F3C3F}">
      <dsp:nvSpPr>
        <dsp:cNvPr id="0" name=""/>
        <dsp:cNvSpPr/>
      </dsp:nvSpPr>
      <dsp:spPr>
        <a:xfrm>
          <a:off x="1858" y="342542"/>
          <a:ext cx="1625543" cy="6502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Select Candidate Elbow</a:t>
          </a:r>
        </a:p>
      </dsp:txBody>
      <dsp:txXfrm>
        <a:off x="1858" y="342542"/>
        <a:ext cx="1462989" cy="650217"/>
      </dsp:txXfrm>
    </dsp:sp>
    <dsp:sp modelId="{B6CB7697-8C4E-024C-B1BF-E028A41A153A}">
      <dsp:nvSpPr>
        <dsp:cNvPr id="0" name=""/>
        <dsp:cNvSpPr/>
      </dsp:nvSpPr>
      <dsp:spPr>
        <a:xfrm>
          <a:off x="1302294" y="342542"/>
          <a:ext cx="1625543" cy="65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Compute Likelihoods</a:t>
          </a:r>
        </a:p>
      </dsp:txBody>
      <dsp:txXfrm>
        <a:off x="1627403" y="342542"/>
        <a:ext cx="975326" cy="650217"/>
      </dsp:txXfrm>
    </dsp:sp>
    <dsp:sp modelId="{82E16F92-7BE0-2C46-B7AF-D3799046F71C}">
      <dsp:nvSpPr>
        <dsp:cNvPr id="0" name=""/>
        <dsp:cNvSpPr/>
      </dsp:nvSpPr>
      <dsp:spPr>
        <a:xfrm>
          <a:off x="2602729" y="342542"/>
          <a:ext cx="1625543" cy="65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Repeat for all Candidate Elbows</a:t>
          </a:r>
        </a:p>
      </dsp:txBody>
      <dsp:txXfrm>
        <a:off x="2927838" y="342542"/>
        <a:ext cx="975326" cy="65021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A1791-C18C-1C42-A039-EE15893F3C3F}">
      <dsp:nvSpPr>
        <dsp:cNvPr id="0" name=""/>
        <dsp:cNvSpPr/>
      </dsp:nvSpPr>
      <dsp:spPr>
        <a:xfrm>
          <a:off x="1077" y="1616342"/>
          <a:ext cx="2102096" cy="840838"/>
        </a:xfrm>
        <a:prstGeom prst="homePlat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Shuffle Dataset and Run Stability Selection</a:t>
          </a:r>
        </a:p>
      </dsp:txBody>
      <dsp:txXfrm>
        <a:off x="1077" y="1616342"/>
        <a:ext cx="1891887" cy="840838"/>
      </dsp:txXfrm>
    </dsp:sp>
    <dsp:sp modelId="{2D40E159-DF81-2348-A4BB-7770DB513370}">
      <dsp:nvSpPr>
        <dsp:cNvPr id="0" name=""/>
        <dsp:cNvSpPr/>
      </dsp:nvSpPr>
      <dsp:spPr>
        <a:xfrm>
          <a:off x="1682755" y="1616342"/>
          <a:ext cx="2102096" cy="840838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solidFill>
                <a:schemeClr val="bg1">
                  <a:lumMod val="85000"/>
                </a:schemeClr>
              </a:solidFill>
            </a:rPr>
            <a:t>Exclude Variables Below Estimated Noise Selection Probability</a:t>
          </a:r>
        </a:p>
      </dsp:txBody>
      <dsp:txXfrm>
        <a:off x="2103174" y="1616342"/>
        <a:ext cx="1261258" cy="840838"/>
      </dsp:txXfrm>
    </dsp:sp>
    <dsp:sp modelId="{C62A7240-633E-BD4A-BCDC-2291EAD84CCD}">
      <dsp:nvSpPr>
        <dsp:cNvPr id="0" name=""/>
        <dsp:cNvSpPr/>
      </dsp:nvSpPr>
      <dsp:spPr>
        <a:xfrm>
          <a:off x="3364432" y="1616342"/>
          <a:ext cx="2102096" cy="840838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solidFill>
                <a:schemeClr val="bg1">
                  <a:lumMod val="85000"/>
                </a:schemeClr>
              </a:solidFill>
            </a:rPr>
            <a:t>Select Candidate Elbow</a:t>
          </a:r>
        </a:p>
      </dsp:txBody>
      <dsp:txXfrm>
        <a:off x="3784851" y="1616342"/>
        <a:ext cx="1261258" cy="840838"/>
      </dsp:txXfrm>
    </dsp:sp>
    <dsp:sp modelId="{1897FC36-1093-BA46-B056-A6680D36EEE4}">
      <dsp:nvSpPr>
        <dsp:cNvPr id="0" name=""/>
        <dsp:cNvSpPr/>
      </dsp:nvSpPr>
      <dsp:spPr>
        <a:xfrm>
          <a:off x="5046110" y="1616342"/>
          <a:ext cx="2102096" cy="840838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solidFill>
                <a:schemeClr val="bg1">
                  <a:lumMod val="85000"/>
                </a:schemeClr>
              </a:solidFill>
            </a:rPr>
            <a:t>Compute Likelihoods</a:t>
          </a:r>
        </a:p>
      </dsp:txBody>
      <dsp:txXfrm>
        <a:off x="5466529" y="1616342"/>
        <a:ext cx="1261258" cy="840838"/>
      </dsp:txXfrm>
    </dsp:sp>
    <dsp:sp modelId="{209227B1-3691-5549-86E6-6AEE68810B8D}">
      <dsp:nvSpPr>
        <dsp:cNvPr id="0" name=""/>
        <dsp:cNvSpPr/>
      </dsp:nvSpPr>
      <dsp:spPr>
        <a:xfrm>
          <a:off x="6727787" y="1616342"/>
          <a:ext cx="2102096" cy="840838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solidFill>
                <a:schemeClr val="bg1">
                  <a:lumMod val="85000"/>
                </a:schemeClr>
              </a:solidFill>
            </a:rPr>
            <a:t>Repeat for all Candidate Elbows</a:t>
          </a:r>
        </a:p>
      </dsp:txBody>
      <dsp:txXfrm>
        <a:off x="7148206" y="1616342"/>
        <a:ext cx="1261258" cy="84083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A1791-C18C-1C42-A039-EE15893F3C3F}">
      <dsp:nvSpPr>
        <dsp:cNvPr id="0" name=""/>
        <dsp:cNvSpPr/>
      </dsp:nvSpPr>
      <dsp:spPr>
        <a:xfrm>
          <a:off x="1077" y="1616342"/>
          <a:ext cx="2102096" cy="840838"/>
        </a:xfrm>
        <a:prstGeom prst="homePlat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Shuffle Dataset and Run Stability Selection</a:t>
          </a:r>
        </a:p>
      </dsp:txBody>
      <dsp:txXfrm>
        <a:off x="1077" y="1616342"/>
        <a:ext cx="1891887" cy="840838"/>
      </dsp:txXfrm>
    </dsp:sp>
    <dsp:sp modelId="{2D40E159-DF81-2348-A4BB-7770DB513370}">
      <dsp:nvSpPr>
        <dsp:cNvPr id="0" name=""/>
        <dsp:cNvSpPr/>
      </dsp:nvSpPr>
      <dsp:spPr>
        <a:xfrm>
          <a:off x="1682755" y="1616342"/>
          <a:ext cx="2102096" cy="840838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Exclude Variables Below Estimated Noise Selection Probability</a:t>
          </a:r>
        </a:p>
      </dsp:txBody>
      <dsp:txXfrm>
        <a:off x="2103174" y="1616342"/>
        <a:ext cx="1261258" cy="840838"/>
      </dsp:txXfrm>
    </dsp:sp>
    <dsp:sp modelId="{C62A7240-633E-BD4A-BCDC-2291EAD84CCD}">
      <dsp:nvSpPr>
        <dsp:cNvPr id="0" name=""/>
        <dsp:cNvSpPr/>
      </dsp:nvSpPr>
      <dsp:spPr>
        <a:xfrm>
          <a:off x="3364432" y="1616342"/>
          <a:ext cx="2102096" cy="840838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solidFill>
                <a:schemeClr val="bg1">
                  <a:lumMod val="85000"/>
                </a:schemeClr>
              </a:solidFill>
            </a:rPr>
            <a:t>Select Candidate Elbow</a:t>
          </a:r>
        </a:p>
      </dsp:txBody>
      <dsp:txXfrm>
        <a:off x="3784851" y="1616342"/>
        <a:ext cx="1261258" cy="840838"/>
      </dsp:txXfrm>
    </dsp:sp>
    <dsp:sp modelId="{1897FC36-1093-BA46-B056-A6680D36EEE4}">
      <dsp:nvSpPr>
        <dsp:cNvPr id="0" name=""/>
        <dsp:cNvSpPr/>
      </dsp:nvSpPr>
      <dsp:spPr>
        <a:xfrm>
          <a:off x="5046110" y="1616342"/>
          <a:ext cx="2102096" cy="840838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solidFill>
                <a:schemeClr val="bg1">
                  <a:lumMod val="85000"/>
                </a:schemeClr>
              </a:solidFill>
            </a:rPr>
            <a:t>Compute Likelihoods</a:t>
          </a:r>
        </a:p>
      </dsp:txBody>
      <dsp:txXfrm>
        <a:off x="5466529" y="1616342"/>
        <a:ext cx="1261258" cy="840838"/>
      </dsp:txXfrm>
    </dsp:sp>
    <dsp:sp modelId="{209227B1-3691-5549-86E6-6AEE68810B8D}">
      <dsp:nvSpPr>
        <dsp:cNvPr id="0" name=""/>
        <dsp:cNvSpPr/>
      </dsp:nvSpPr>
      <dsp:spPr>
        <a:xfrm>
          <a:off x="6727787" y="1616342"/>
          <a:ext cx="2102096" cy="840838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solidFill>
                <a:schemeClr val="bg1">
                  <a:lumMod val="85000"/>
                </a:schemeClr>
              </a:solidFill>
            </a:rPr>
            <a:t>Repeat for all Candidate Elbows</a:t>
          </a:r>
        </a:p>
      </dsp:txBody>
      <dsp:txXfrm>
        <a:off x="7148206" y="1616342"/>
        <a:ext cx="1261258" cy="84083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A1791-C18C-1C42-A039-EE15893F3C3F}">
      <dsp:nvSpPr>
        <dsp:cNvPr id="0" name=""/>
        <dsp:cNvSpPr/>
      </dsp:nvSpPr>
      <dsp:spPr>
        <a:xfrm>
          <a:off x="1077" y="1616342"/>
          <a:ext cx="2102096" cy="840838"/>
        </a:xfrm>
        <a:prstGeom prst="homePlat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Shuffle Dataset and Run Stability Selection</a:t>
          </a:r>
        </a:p>
      </dsp:txBody>
      <dsp:txXfrm>
        <a:off x="1077" y="1616342"/>
        <a:ext cx="1891887" cy="840838"/>
      </dsp:txXfrm>
    </dsp:sp>
    <dsp:sp modelId="{2D40E159-DF81-2348-A4BB-7770DB513370}">
      <dsp:nvSpPr>
        <dsp:cNvPr id="0" name=""/>
        <dsp:cNvSpPr/>
      </dsp:nvSpPr>
      <dsp:spPr>
        <a:xfrm>
          <a:off x="1682755" y="1616342"/>
          <a:ext cx="2102096" cy="840838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Exclude Variables Below Estimated Noise Selection Probability</a:t>
          </a:r>
        </a:p>
      </dsp:txBody>
      <dsp:txXfrm>
        <a:off x="2103174" y="1616342"/>
        <a:ext cx="1261258" cy="840838"/>
      </dsp:txXfrm>
    </dsp:sp>
    <dsp:sp modelId="{C62A7240-633E-BD4A-BCDC-2291EAD84CCD}">
      <dsp:nvSpPr>
        <dsp:cNvPr id="0" name=""/>
        <dsp:cNvSpPr/>
      </dsp:nvSpPr>
      <dsp:spPr>
        <a:xfrm>
          <a:off x="3364432" y="1616342"/>
          <a:ext cx="2102096" cy="8408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Select Candidate Elbow</a:t>
          </a:r>
        </a:p>
      </dsp:txBody>
      <dsp:txXfrm>
        <a:off x="3784851" y="1616342"/>
        <a:ext cx="1261258" cy="840838"/>
      </dsp:txXfrm>
    </dsp:sp>
    <dsp:sp modelId="{1897FC36-1093-BA46-B056-A6680D36EEE4}">
      <dsp:nvSpPr>
        <dsp:cNvPr id="0" name=""/>
        <dsp:cNvSpPr/>
      </dsp:nvSpPr>
      <dsp:spPr>
        <a:xfrm>
          <a:off x="5046110" y="1616342"/>
          <a:ext cx="2102096" cy="840838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solidFill>
                <a:schemeClr val="bg1">
                  <a:lumMod val="85000"/>
                </a:schemeClr>
              </a:solidFill>
            </a:rPr>
            <a:t>Compute Likelihoods</a:t>
          </a:r>
        </a:p>
      </dsp:txBody>
      <dsp:txXfrm>
        <a:off x="5466529" y="1616342"/>
        <a:ext cx="1261258" cy="840838"/>
      </dsp:txXfrm>
    </dsp:sp>
    <dsp:sp modelId="{209227B1-3691-5549-86E6-6AEE68810B8D}">
      <dsp:nvSpPr>
        <dsp:cNvPr id="0" name=""/>
        <dsp:cNvSpPr/>
      </dsp:nvSpPr>
      <dsp:spPr>
        <a:xfrm>
          <a:off x="6727787" y="1616342"/>
          <a:ext cx="2102096" cy="840838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solidFill>
                <a:schemeClr val="bg1">
                  <a:lumMod val="85000"/>
                </a:schemeClr>
              </a:solidFill>
            </a:rPr>
            <a:t>Repeat for all Candidate Elbows</a:t>
          </a:r>
        </a:p>
      </dsp:txBody>
      <dsp:txXfrm>
        <a:off x="7148206" y="1616342"/>
        <a:ext cx="1261258" cy="84083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A1791-C18C-1C42-A039-EE15893F3C3F}">
      <dsp:nvSpPr>
        <dsp:cNvPr id="0" name=""/>
        <dsp:cNvSpPr/>
      </dsp:nvSpPr>
      <dsp:spPr>
        <a:xfrm>
          <a:off x="1077" y="1616342"/>
          <a:ext cx="2102096" cy="840838"/>
        </a:xfrm>
        <a:prstGeom prst="homePlat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Shuffle Dataset and Run Stability Selection</a:t>
          </a:r>
        </a:p>
      </dsp:txBody>
      <dsp:txXfrm>
        <a:off x="1077" y="1616342"/>
        <a:ext cx="1891887" cy="840838"/>
      </dsp:txXfrm>
    </dsp:sp>
    <dsp:sp modelId="{2D40E159-DF81-2348-A4BB-7770DB513370}">
      <dsp:nvSpPr>
        <dsp:cNvPr id="0" name=""/>
        <dsp:cNvSpPr/>
      </dsp:nvSpPr>
      <dsp:spPr>
        <a:xfrm>
          <a:off x="1682755" y="1616342"/>
          <a:ext cx="2102096" cy="840838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Exclude Variables Below Estimated Noise Selection Probability</a:t>
          </a:r>
        </a:p>
      </dsp:txBody>
      <dsp:txXfrm>
        <a:off x="2103174" y="1616342"/>
        <a:ext cx="1261258" cy="840838"/>
      </dsp:txXfrm>
    </dsp:sp>
    <dsp:sp modelId="{C62A7240-633E-BD4A-BCDC-2291EAD84CCD}">
      <dsp:nvSpPr>
        <dsp:cNvPr id="0" name=""/>
        <dsp:cNvSpPr/>
      </dsp:nvSpPr>
      <dsp:spPr>
        <a:xfrm>
          <a:off x="3364432" y="1616342"/>
          <a:ext cx="2102096" cy="8408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Select Candidate Elbow</a:t>
          </a:r>
        </a:p>
      </dsp:txBody>
      <dsp:txXfrm>
        <a:off x="3784851" y="1616342"/>
        <a:ext cx="1261258" cy="840838"/>
      </dsp:txXfrm>
    </dsp:sp>
    <dsp:sp modelId="{1897FC36-1093-BA46-B056-A6680D36EEE4}">
      <dsp:nvSpPr>
        <dsp:cNvPr id="0" name=""/>
        <dsp:cNvSpPr/>
      </dsp:nvSpPr>
      <dsp:spPr>
        <a:xfrm>
          <a:off x="5046110" y="1616342"/>
          <a:ext cx="2102096" cy="8408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Compute Likelihoods</a:t>
          </a:r>
        </a:p>
      </dsp:txBody>
      <dsp:txXfrm>
        <a:off x="5466529" y="1616342"/>
        <a:ext cx="1261258" cy="840838"/>
      </dsp:txXfrm>
    </dsp:sp>
    <dsp:sp modelId="{209227B1-3691-5549-86E6-6AEE68810B8D}">
      <dsp:nvSpPr>
        <dsp:cNvPr id="0" name=""/>
        <dsp:cNvSpPr/>
      </dsp:nvSpPr>
      <dsp:spPr>
        <a:xfrm>
          <a:off x="6727787" y="1616342"/>
          <a:ext cx="2102096" cy="8408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Repeat for all Candidate Elbows</a:t>
          </a:r>
        </a:p>
      </dsp:txBody>
      <dsp:txXfrm>
        <a:off x="7148206" y="1616342"/>
        <a:ext cx="1261258" cy="8408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A1791-C18C-1C42-A039-EE15893F3C3F}">
      <dsp:nvSpPr>
        <dsp:cNvPr id="0" name=""/>
        <dsp:cNvSpPr/>
      </dsp:nvSpPr>
      <dsp:spPr>
        <a:xfrm>
          <a:off x="3044" y="702447"/>
          <a:ext cx="2662282" cy="10649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Select Candidate Elbow</a:t>
          </a:r>
        </a:p>
      </dsp:txBody>
      <dsp:txXfrm>
        <a:off x="3044" y="702447"/>
        <a:ext cx="2396054" cy="1064912"/>
      </dsp:txXfrm>
    </dsp:sp>
    <dsp:sp modelId="{B6CB7697-8C4E-024C-B1BF-E028A41A153A}">
      <dsp:nvSpPr>
        <dsp:cNvPr id="0" name=""/>
        <dsp:cNvSpPr/>
      </dsp:nvSpPr>
      <dsp:spPr>
        <a:xfrm>
          <a:off x="2132870" y="702447"/>
          <a:ext cx="2662282" cy="1064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Compute Likelihoods</a:t>
          </a:r>
        </a:p>
      </dsp:txBody>
      <dsp:txXfrm>
        <a:off x="2665326" y="702447"/>
        <a:ext cx="1597370" cy="1064912"/>
      </dsp:txXfrm>
    </dsp:sp>
    <dsp:sp modelId="{82E16F92-7BE0-2C46-B7AF-D3799046F71C}">
      <dsp:nvSpPr>
        <dsp:cNvPr id="0" name=""/>
        <dsp:cNvSpPr/>
      </dsp:nvSpPr>
      <dsp:spPr>
        <a:xfrm>
          <a:off x="4262696" y="702447"/>
          <a:ext cx="2662282" cy="1064912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Repeat for all Candidate Elbows</a:t>
          </a:r>
        </a:p>
      </dsp:txBody>
      <dsp:txXfrm>
        <a:off x="4795152" y="702447"/>
        <a:ext cx="1597370" cy="1064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A1791-C18C-1C42-A039-EE15893F3C3F}">
      <dsp:nvSpPr>
        <dsp:cNvPr id="0" name=""/>
        <dsp:cNvSpPr/>
      </dsp:nvSpPr>
      <dsp:spPr>
        <a:xfrm>
          <a:off x="3044" y="702447"/>
          <a:ext cx="2662282" cy="10649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Select Candidate Elbow</a:t>
          </a:r>
        </a:p>
      </dsp:txBody>
      <dsp:txXfrm>
        <a:off x="3044" y="702447"/>
        <a:ext cx="2396054" cy="1064912"/>
      </dsp:txXfrm>
    </dsp:sp>
    <dsp:sp modelId="{B6CB7697-8C4E-024C-B1BF-E028A41A153A}">
      <dsp:nvSpPr>
        <dsp:cNvPr id="0" name=""/>
        <dsp:cNvSpPr/>
      </dsp:nvSpPr>
      <dsp:spPr>
        <a:xfrm>
          <a:off x="2132870" y="702447"/>
          <a:ext cx="2662282" cy="1064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Compute Likelihoods</a:t>
          </a:r>
        </a:p>
      </dsp:txBody>
      <dsp:txXfrm>
        <a:off x="2665326" y="702447"/>
        <a:ext cx="1597370" cy="1064912"/>
      </dsp:txXfrm>
    </dsp:sp>
    <dsp:sp modelId="{82E16F92-7BE0-2C46-B7AF-D3799046F71C}">
      <dsp:nvSpPr>
        <dsp:cNvPr id="0" name=""/>
        <dsp:cNvSpPr/>
      </dsp:nvSpPr>
      <dsp:spPr>
        <a:xfrm>
          <a:off x="4262696" y="702447"/>
          <a:ext cx="2662282" cy="1064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Repeat for all Candidate Elbows</a:t>
          </a:r>
        </a:p>
      </dsp:txBody>
      <dsp:txXfrm>
        <a:off x="4795152" y="702447"/>
        <a:ext cx="1597370" cy="10649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A1791-C18C-1C42-A039-EE15893F3C3F}">
      <dsp:nvSpPr>
        <dsp:cNvPr id="0" name=""/>
        <dsp:cNvSpPr/>
      </dsp:nvSpPr>
      <dsp:spPr>
        <a:xfrm>
          <a:off x="1858" y="342542"/>
          <a:ext cx="1625543" cy="6502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Select Candidate Elbow</a:t>
          </a:r>
        </a:p>
      </dsp:txBody>
      <dsp:txXfrm>
        <a:off x="1858" y="342542"/>
        <a:ext cx="1462989" cy="650217"/>
      </dsp:txXfrm>
    </dsp:sp>
    <dsp:sp modelId="{B6CB7697-8C4E-024C-B1BF-E028A41A153A}">
      <dsp:nvSpPr>
        <dsp:cNvPr id="0" name=""/>
        <dsp:cNvSpPr/>
      </dsp:nvSpPr>
      <dsp:spPr>
        <a:xfrm>
          <a:off x="1302294" y="342542"/>
          <a:ext cx="1625543" cy="65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Compute Likelihoods</a:t>
          </a:r>
        </a:p>
      </dsp:txBody>
      <dsp:txXfrm>
        <a:off x="1627403" y="342542"/>
        <a:ext cx="975326" cy="650217"/>
      </dsp:txXfrm>
    </dsp:sp>
    <dsp:sp modelId="{82E16F92-7BE0-2C46-B7AF-D3799046F71C}">
      <dsp:nvSpPr>
        <dsp:cNvPr id="0" name=""/>
        <dsp:cNvSpPr/>
      </dsp:nvSpPr>
      <dsp:spPr>
        <a:xfrm>
          <a:off x="2602729" y="342542"/>
          <a:ext cx="1625543" cy="65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Repeat for all Candidate Elbows</a:t>
          </a:r>
        </a:p>
      </dsp:txBody>
      <dsp:txXfrm>
        <a:off x="2927838" y="342542"/>
        <a:ext cx="975326" cy="6502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A1791-C18C-1C42-A039-EE15893F3C3F}">
      <dsp:nvSpPr>
        <dsp:cNvPr id="0" name=""/>
        <dsp:cNvSpPr/>
      </dsp:nvSpPr>
      <dsp:spPr>
        <a:xfrm>
          <a:off x="1858" y="342542"/>
          <a:ext cx="1625543" cy="6502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Select Candidate Elbow</a:t>
          </a:r>
        </a:p>
      </dsp:txBody>
      <dsp:txXfrm>
        <a:off x="1858" y="342542"/>
        <a:ext cx="1462989" cy="650217"/>
      </dsp:txXfrm>
    </dsp:sp>
    <dsp:sp modelId="{B6CB7697-8C4E-024C-B1BF-E028A41A153A}">
      <dsp:nvSpPr>
        <dsp:cNvPr id="0" name=""/>
        <dsp:cNvSpPr/>
      </dsp:nvSpPr>
      <dsp:spPr>
        <a:xfrm>
          <a:off x="1302294" y="342542"/>
          <a:ext cx="1625543" cy="65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Compute Likelihoods</a:t>
          </a:r>
        </a:p>
      </dsp:txBody>
      <dsp:txXfrm>
        <a:off x="1627403" y="342542"/>
        <a:ext cx="975326" cy="650217"/>
      </dsp:txXfrm>
    </dsp:sp>
    <dsp:sp modelId="{82E16F92-7BE0-2C46-B7AF-D3799046F71C}">
      <dsp:nvSpPr>
        <dsp:cNvPr id="0" name=""/>
        <dsp:cNvSpPr/>
      </dsp:nvSpPr>
      <dsp:spPr>
        <a:xfrm>
          <a:off x="2602729" y="342542"/>
          <a:ext cx="1625543" cy="65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Repeat for all Candidate Elbows</a:t>
          </a:r>
        </a:p>
      </dsp:txBody>
      <dsp:txXfrm>
        <a:off x="2927838" y="342542"/>
        <a:ext cx="975326" cy="6502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A1791-C18C-1C42-A039-EE15893F3C3F}">
      <dsp:nvSpPr>
        <dsp:cNvPr id="0" name=""/>
        <dsp:cNvSpPr/>
      </dsp:nvSpPr>
      <dsp:spPr>
        <a:xfrm>
          <a:off x="1858" y="342542"/>
          <a:ext cx="1625543" cy="6502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Select Candidate Elbow</a:t>
          </a:r>
        </a:p>
      </dsp:txBody>
      <dsp:txXfrm>
        <a:off x="1858" y="342542"/>
        <a:ext cx="1462989" cy="650217"/>
      </dsp:txXfrm>
    </dsp:sp>
    <dsp:sp modelId="{B6CB7697-8C4E-024C-B1BF-E028A41A153A}">
      <dsp:nvSpPr>
        <dsp:cNvPr id="0" name=""/>
        <dsp:cNvSpPr/>
      </dsp:nvSpPr>
      <dsp:spPr>
        <a:xfrm>
          <a:off x="1302294" y="342542"/>
          <a:ext cx="1625543" cy="65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Compute Likelihoods</a:t>
          </a:r>
        </a:p>
      </dsp:txBody>
      <dsp:txXfrm>
        <a:off x="1627403" y="342542"/>
        <a:ext cx="975326" cy="650217"/>
      </dsp:txXfrm>
    </dsp:sp>
    <dsp:sp modelId="{82E16F92-7BE0-2C46-B7AF-D3799046F71C}">
      <dsp:nvSpPr>
        <dsp:cNvPr id="0" name=""/>
        <dsp:cNvSpPr/>
      </dsp:nvSpPr>
      <dsp:spPr>
        <a:xfrm>
          <a:off x="2602729" y="342542"/>
          <a:ext cx="1625543" cy="65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Repeat for all Candidate Elbows</a:t>
          </a:r>
        </a:p>
      </dsp:txBody>
      <dsp:txXfrm>
        <a:off x="2927838" y="342542"/>
        <a:ext cx="975326" cy="6502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A1791-C18C-1C42-A039-EE15893F3C3F}">
      <dsp:nvSpPr>
        <dsp:cNvPr id="0" name=""/>
        <dsp:cNvSpPr/>
      </dsp:nvSpPr>
      <dsp:spPr>
        <a:xfrm>
          <a:off x="1858" y="342542"/>
          <a:ext cx="1625543" cy="6502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Select Candidate Elbow</a:t>
          </a:r>
        </a:p>
      </dsp:txBody>
      <dsp:txXfrm>
        <a:off x="1858" y="342542"/>
        <a:ext cx="1462989" cy="650217"/>
      </dsp:txXfrm>
    </dsp:sp>
    <dsp:sp modelId="{B6CB7697-8C4E-024C-B1BF-E028A41A153A}">
      <dsp:nvSpPr>
        <dsp:cNvPr id="0" name=""/>
        <dsp:cNvSpPr/>
      </dsp:nvSpPr>
      <dsp:spPr>
        <a:xfrm>
          <a:off x="1302294" y="342542"/>
          <a:ext cx="1625543" cy="65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Compute Likelihoods</a:t>
          </a:r>
        </a:p>
      </dsp:txBody>
      <dsp:txXfrm>
        <a:off x="1627403" y="342542"/>
        <a:ext cx="975326" cy="650217"/>
      </dsp:txXfrm>
    </dsp:sp>
    <dsp:sp modelId="{82E16F92-7BE0-2C46-B7AF-D3799046F71C}">
      <dsp:nvSpPr>
        <dsp:cNvPr id="0" name=""/>
        <dsp:cNvSpPr/>
      </dsp:nvSpPr>
      <dsp:spPr>
        <a:xfrm>
          <a:off x="2602729" y="342542"/>
          <a:ext cx="1625543" cy="65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Repeat for all Candidate Elbows</a:t>
          </a:r>
        </a:p>
      </dsp:txBody>
      <dsp:txXfrm>
        <a:off x="2927838" y="342542"/>
        <a:ext cx="975326" cy="6502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A1791-C18C-1C42-A039-EE15893F3C3F}">
      <dsp:nvSpPr>
        <dsp:cNvPr id="0" name=""/>
        <dsp:cNvSpPr/>
      </dsp:nvSpPr>
      <dsp:spPr>
        <a:xfrm>
          <a:off x="1858" y="342542"/>
          <a:ext cx="1625543" cy="6502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Select Candidate Elbow</a:t>
          </a:r>
        </a:p>
      </dsp:txBody>
      <dsp:txXfrm>
        <a:off x="1858" y="342542"/>
        <a:ext cx="1462989" cy="650217"/>
      </dsp:txXfrm>
    </dsp:sp>
    <dsp:sp modelId="{B6CB7697-8C4E-024C-B1BF-E028A41A153A}">
      <dsp:nvSpPr>
        <dsp:cNvPr id="0" name=""/>
        <dsp:cNvSpPr/>
      </dsp:nvSpPr>
      <dsp:spPr>
        <a:xfrm>
          <a:off x="1302294" y="342542"/>
          <a:ext cx="1625543" cy="65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Compute Likelihoods</a:t>
          </a:r>
        </a:p>
      </dsp:txBody>
      <dsp:txXfrm>
        <a:off x="1627403" y="342542"/>
        <a:ext cx="975326" cy="650217"/>
      </dsp:txXfrm>
    </dsp:sp>
    <dsp:sp modelId="{82E16F92-7BE0-2C46-B7AF-D3799046F71C}">
      <dsp:nvSpPr>
        <dsp:cNvPr id="0" name=""/>
        <dsp:cNvSpPr/>
      </dsp:nvSpPr>
      <dsp:spPr>
        <a:xfrm>
          <a:off x="2602729" y="342542"/>
          <a:ext cx="1625543" cy="65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Repeat for all Candidate Elbows</a:t>
          </a:r>
        </a:p>
      </dsp:txBody>
      <dsp:txXfrm>
        <a:off x="2927838" y="342542"/>
        <a:ext cx="975326" cy="6502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A1791-C18C-1C42-A039-EE15893F3C3F}">
      <dsp:nvSpPr>
        <dsp:cNvPr id="0" name=""/>
        <dsp:cNvSpPr/>
      </dsp:nvSpPr>
      <dsp:spPr>
        <a:xfrm>
          <a:off x="1858" y="342542"/>
          <a:ext cx="1625543" cy="6502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Select Candidate Elbow</a:t>
          </a:r>
        </a:p>
      </dsp:txBody>
      <dsp:txXfrm>
        <a:off x="1858" y="342542"/>
        <a:ext cx="1462989" cy="650217"/>
      </dsp:txXfrm>
    </dsp:sp>
    <dsp:sp modelId="{B6CB7697-8C4E-024C-B1BF-E028A41A153A}">
      <dsp:nvSpPr>
        <dsp:cNvPr id="0" name=""/>
        <dsp:cNvSpPr/>
      </dsp:nvSpPr>
      <dsp:spPr>
        <a:xfrm>
          <a:off x="1302294" y="342542"/>
          <a:ext cx="1625543" cy="65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Compute Likelihoods</a:t>
          </a:r>
        </a:p>
      </dsp:txBody>
      <dsp:txXfrm>
        <a:off x="1627403" y="342542"/>
        <a:ext cx="975326" cy="650217"/>
      </dsp:txXfrm>
    </dsp:sp>
    <dsp:sp modelId="{82E16F92-7BE0-2C46-B7AF-D3799046F71C}">
      <dsp:nvSpPr>
        <dsp:cNvPr id="0" name=""/>
        <dsp:cNvSpPr/>
      </dsp:nvSpPr>
      <dsp:spPr>
        <a:xfrm>
          <a:off x="2602729" y="342542"/>
          <a:ext cx="1625543" cy="65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Repeat for all Candidate Elbows</a:t>
          </a:r>
        </a:p>
      </dsp:txBody>
      <dsp:txXfrm>
        <a:off x="2927838" y="342542"/>
        <a:ext cx="975326" cy="650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53762-C138-0D4D-98BD-E45749408AA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451B1-F1C2-C342-9482-CA419A1A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1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58EF9-194B-A91D-7060-A38F75DB6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73A1BE-B688-015B-2E3C-61BC3A5A0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9D10E7-29A9-32E4-51B4-C8EFCD5DF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CF684-DFE2-2C2C-982B-CCDF0649A9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60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62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32B65-B5C6-4737-0957-2A53FA006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15D67D-6D6D-2A17-DD2D-7892CC235A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4A1F7-97A7-CF3B-BF8B-A4DFBCBEF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75BC4-933C-2BB6-DA82-B89B9FCA6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90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BF86F-EA7D-23CD-8DB0-B3513DF7B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336778-F33B-4309-BBEE-1D8FC420E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E7AE6F-F0D6-410D-904E-E19E3F32E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F21AA-D378-D744-0708-DBBFB286F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18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F1E38-2FCE-D94A-52DB-5400AB505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E9B207-585C-5CF2-C9B2-7406525857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A31BDC-F852-26F6-10B5-39D89F7E3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Also can make the transition here, </a:t>
            </a:r>
            <a:r>
              <a:rPr lang="en-AU" err="1"/>
              <a:t>i.e</a:t>
            </a:r>
            <a:r>
              <a:rPr lang="en-AU"/>
              <a:t> first one and the dim out the rest.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EEE28-5723-BCD9-A1D5-07E599455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91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0C1D6-1A2B-4064-9602-9614BFE81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397DE8-9B59-B665-EB63-A302717C7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075008-43E0-9391-3AB3-BBDA2172F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DA428-7156-F710-184F-722134189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77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61103-5643-6613-2654-7772E9D62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9B0B6C-D353-B8EA-F316-CFE6AA3B7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473840-505F-5C0A-23F4-467B172ED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07D4C-DB41-5E6C-3EAA-263D4CFB8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99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1F155-78A5-82D6-A3BA-B7FE53499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13A23A-F0B7-F42C-DAF0-CD5FF20FFA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3239FB-947C-7D1A-77E6-FD97BF8B9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E6C16-47BB-DB35-2110-CD2496D37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7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A0C96-737A-79EB-6F24-3E88A04B9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0D0B90-0283-017B-2973-0E69A73FB5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892804-DA9A-4448-35B6-209D8F636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5E6B3-AEE5-C659-F749-7E0F7473B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68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D5D0D-3CE7-1A00-02BD-DDFC93562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1AA552-2178-44B2-4345-A0029D4709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17DCF6-05EC-06A4-839B-8D5E87008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480D9-2422-8F13-FB82-5F11FB972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5FC18-69E4-8AD9-7196-8DF9B3FD2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B41A03-ACE6-526D-3894-3ACE0193E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C70E1C-1CF6-A3E2-5CA7-E0292831D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92621-5308-E6B5-750A-88469E431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4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C9E54-E935-F6DD-6867-2BAFF0AE4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C5C68D-8F2B-DD41-00E8-8CCF75395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765472-8ED6-B7EA-CF17-842834203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19D19-0BDD-099E-AE60-8D638DB34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92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5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5FC18-69E4-8AD9-7196-8DF9B3FD2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B41A03-ACE6-526D-3894-3ACE0193E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C70E1C-1CF6-A3E2-5CA7-E0292831D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92621-5308-E6B5-750A-88469E431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49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17C0E-67BA-A107-BF81-22DF80031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26B03B-D865-0D0D-4B1A-CFEA34400D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1480B8-A02D-BB3F-044E-1D5AAC183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Run through how to read this </a:t>
            </a:r>
          </a:p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5CB2F-8A90-1A4A-FCD7-6E3DAFE978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49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4DEA9-93BA-86B5-1616-C7ADCAE54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751E89-80F3-62CC-9F8F-7A991BD2BA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ADB86D-0501-E5FC-A3C6-FBB3B549E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This one is an easy problem for where to choose a threshold. This looks like a classic elbow problem. (n = 100; p = 500; active = 10, </a:t>
            </a:r>
            <a:r>
              <a:rPr lang="en-AU" err="1"/>
              <a:t>set.seed</a:t>
            </a:r>
            <a:r>
              <a:rPr lang="en-AU"/>
              <a:t>(2)).</a:t>
            </a:r>
          </a:p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4EE97-9F85-2715-E5BD-2A7D9BDA42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58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5FC18-69E4-8AD9-7196-8DF9B3FD2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B41A03-ACE6-526D-3894-3ACE0193E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C70E1C-1CF6-A3E2-5CA7-E0292831D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92621-5308-E6B5-750A-88469E431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81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Little bit harder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65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a direct quote lol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421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Easy example to convince the audience that we can consider two different samples.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516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71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17D08-769E-F1D6-D2EF-5D23F0B16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730507-F9B9-0976-76FD-EA267B0AE2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462C37-5900-020D-A3AE-040DD37C3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9DCFB-0BC4-4E57-66BF-10B34DCB6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6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55717-FE70-9DB3-7FA3-E35EC03DB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5A4DC4-D171-A8CE-1A57-5246878BE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A3A4B6-2A00-CA04-2C9B-D91C9CDD6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4FEE4-751F-C5EB-A1BB-44106EB9D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12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3F000-94C6-8BFE-5323-08523FE21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0D2E38-CE9A-4389-AC72-FBA20F90A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6AAED-C910-E697-3D49-8A98B2F52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B43A0-057D-2A65-E2F0-CA602418F3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48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3F000-94C6-8BFE-5323-08523FE21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0D2E38-CE9A-4389-AC72-FBA20F90A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6AAED-C910-E697-3D49-8A98B2F52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B43A0-057D-2A65-E2F0-CA602418F3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407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3F000-94C6-8BFE-5323-08523FE21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0D2E38-CE9A-4389-AC72-FBA20F90A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6AAED-C910-E697-3D49-8A98B2F52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may disagree but this way we can minimize subjectivity!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B43A0-057D-2A65-E2F0-CA602418F3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584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3F000-94C6-8BFE-5323-08523FE21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0D2E38-CE9A-4389-AC72-FBA20F90A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6AAED-C910-E697-3D49-8A98B2F52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may disagree but this way we can minimize subjectivity!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B43A0-057D-2A65-E2F0-CA602418F3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672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A2247-E57A-C4F8-8CA0-306D1BD44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654036-4972-D95A-CCD6-C4A8B72684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A5E21F-BFE3-A9F9-3D47-71B13CCC1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A30C8-7623-2C0B-C9E5-1E168C203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837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Turns out when we have too many variables with low selection probability, it drags the elbow in order to </a:t>
            </a:r>
            <a:r>
              <a:rPr lang="en-US" err="1"/>
              <a:t>maximise</a:t>
            </a:r>
            <a:r>
              <a:rPr lang="en-US"/>
              <a:t> total likelihood.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608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758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272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919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F5498-5A42-4313-DAE0-D70C552EF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96FD2F-ED5B-0D07-0369-467F51A88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FD8D8B-1AA2-B055-2828-37134E038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E9582-90A9-A592-A39E-5F87B055D2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39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96DE8-78A4-1A12-03A3-6FAB5F0D8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FE2D8E-B4DA-7BF1-7D6F-DE007AC8F1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9C62CE-63C6-5EE2-418C-F4B34BD76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20C5E-C83F-F324-D97A-BFB7E11CD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28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182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906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 example of where it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424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061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0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17D19-55CE-6362-D197-60DFEC3C6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6170F7-C7D2-8BEC-D7F1-18EC54D852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6C3DC0-87F1-F7B0-3BCB-5E6B5328EE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2FB39-AD6C-4554-E0A5-5301C60E4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23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8B107-3788-AF0C-AF9F-6C671DE12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45E528-8453-9857-1DBB-2B28A5B1B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85144A-801D-5F4E-E800-F2C65ACE42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Changing the sample you train your data on can lead to different 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EED05-8E77-4067-1A8E-8A76D11833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93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44616-E4D0-8FA2-09A8-D60E1A944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360D2F-09C9-7528-1FD7-D6D291379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59E12B-2E7F-13D8-4A6D-B7DC8B339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Changing the sample you train your data on can lead to different 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C88C4-6CBB-AD6B-FB99-3330755FC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50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325C1-5B71-4541-A380-C1D28175F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58743D-F48C-FA88-13B6-0D8A577EF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10C769-8A5A-C738-1EFA-0CC2065B5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Changing the sample you train your data on can lead to different 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8F047-DC66-EADE-AF8C-B1D72B2BC2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37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0F889-DAA4-C8D2-BBD8-53D7444DE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CF0ACA-1B69-20BE-350A-98E9358DB0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F807B9-93AC-8809-44AE-213FE094D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08961-6448-D287-5463-82778FAAD4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2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hyperlink" Target="mailto:first.last@sydney.edu.au" TargetMode="Externa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hyperlink" Target="mailto:first.last@sydney.edu.au" TargetMode="External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526C391-EC2F-854E-3FAC-8EDA85399D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033" y="574675"/>
            <a:ext cx="5533967" cy="106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Heading sits here</a:t>
            </a:r>
          </a:p>
          <a:p>
            <a:r>
              <a:rPr lang="en-GB"/>
              <a:t>1-2 lines of copy 28pt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C1A71F-2256-88FB-1073-78B7D8E702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500" y="1812923"/>
            <a:ext cx="5533967" cy="106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 b="0" i="1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r>
              <a:rPr lang="en-GB"/>
              <a:t>Presentation subheading </a:t>
            </a:r>
            <a:br>
              <a:rPr lang="en-GB"/>
            </a:br>
            <a:r>
              <a:rPr lang="en-GB"/>
              <a:t>can go over 2 lines 28pt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5ABDE1-C8DD-9C86-C1BA-029E99357D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033" y="3108324"/>
            <a:ext cx="5533967" cy="6064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Presented by 14pt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2845E8-E21B-1585-9AF6-BBB77FE87561}"/>
              </a:ext>
            </a:extLst>
          </p:cNvPr>
          <p:cNvSpPr txBox="1"/>
          <p:nvPr userDrawn="1"/>
        </p:nvSpPr>
        <p:spPr>
          <a:xfrm rot="16200000">
            <a:off x="7940202" y="3646041"/>
            <a:ext cx="18302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/>
              <a:t>CRICOS 00026A    TEQSA PRV12057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400" y="420492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sydney.edu.au</a:t>
            </a:r>
            <a:r>
              <a:rPr lang="en-GB"/>
              <a:t>/</a:t>
            </a:r>
            <a:r>
              <a:rPr lang="en-GB" err="1"/>
              <a:t>xxxxx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911BDAC-8640-232C-8AA9-58B28238E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3986813"/>
            <a:ext cx="4572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98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F367AE0-0B1A-C793-8FD0-6C83B3BAF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66" y="574675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>
                <a:latin typeface="+mj-lt"/>
              </a:rPr>
              <a:t>Chapter break headline 28pt</a:t>
            </a:r>
            <a:endParaRPr lang="en-AU" b="0" i="1">
              <a:latin typeface="Times" pitchFamily="2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21066835-3577-7EA9-7C60-12C9BC765B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966" y="1123950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1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1">
                <a:latin typeface="Times" pitchFamily="2" charset="0"/>
              </a:rPr>
              <a:t>1-2 lines of copy</a:t>
            </a:r>
          </a:p>
          <a:p>
            <a:pPr marL="12700">
              <a:spcBef>
                <a:spcPts val="100"/>
              </a:spcBef>
            </a:pPr>
            <a:endParaRPr lang="en-AU" b="0" i="1">
              <a:latin typeface="Times" pitchFamily="2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AAED2F-1B70-12A0-8666-145503BFBB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33" y="3028950"/>
            <a:ext cx="5533967" cy="1901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Presented by 14pt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4A031B-81B7-43E9-D4FB-AF1716EB702F}"/>
              </a:ext>
            </a:extLst>
          </p:cNvPr>
          <p:cNvSpPr txBox="1"/>
          <p:nvPr userDrawn="1"/>
        </p:nvSpPr>
        <p:spPr>
          <a:xfrm>
            <a:off x="577851" y="985576"/>
            <a:ext cx="5518149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 algn="l">
              <a:lnSpc>
                <a:spcPct val="100000"/>
              </a:lnSpc>
              <a:spcBef>
                <a:spcPts val="100"/>
              </a:spcBef>
            </a:pPr>
            <a:r>
              <a:rPr lang="en-AU" sz="1800">
                <a:solidFill>
                  <a:schemeClr val="tx1"/>
                </a:solidFill>
                <a:latin typeface="Arial"/>
                <a:cs typeface="Arial"/>
              </a:rPr>
              <a:t>We recognise and pay respect to the Elders and communities – past, present, and emerging – of the lands that the University of Sydney's campuses stand on. For thousands of years they have shared and exchanged knowledges across innumerable generations for the benefit of all.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D5088DD-1084-A341-27B4-5A10814D66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3435408"/>
            <a:ext cx="4495800" cy="83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25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4A031B-81B7-43E9-D4FB-AF1716EB702F}"/>
              </a:ext>
            </a:extLst>
          </p:cNvPr>
          <p:cNvSpPr txBox="1"/>
          <p:nvPr userDrawn="1"/>
        </p:nvSpPr>
        <p:spPr>
          <a:xfrm>
            <a:off x="577851" y="985576"/>
            <a:ext cx="6432549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 marR="5080" indent="-39370">
              <a:lnSpc>
                <a:spcPct val="100000"/>
              </a:lnSpc>
              <a:spcBef>
                <a:spcPts val="100"/>
              </a:spcBef>
            </a:pPr>
            <a:r>
              <a:rPr lang="en-AU" sz="1800">
                <a:latin typeface="Arial"/>
                <a:cs typeface="Arial"/>
              </a:rPr>
              <a:t>The</a:t>
            </a:r>
            <a:r>
              <a:rPr lang="en-AU" sz="1800" spc="-35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University</a:t>
            </a:r>
            <a:r>
              <a:rPr lang="en-AU" sz="1800" spc="-3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of</a:t>
            </a:r>
            <a:r>
              <a:rPr lang="en-AU" sz="1800" spc="-35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Sydney’s</a:t>
            </a:r>
            <a:r>
              <a:rPr lang="en-AU" sz="1800" spc="-3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Camperdown</a:t>
            </a:r>
            <a:r>
              <a:rPr lang="en-AU" sz="1800" spc="-3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Campus</a:t>
            </a:r>
            <a:r>
              <a:rPr lang="en-AU" sz="1800" spc="-35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sits</a:t>
            </a:r>
            <a:r>
              <a:rPr lang="en-AU" sz="1800" spc="-3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on</a:t>
            </a:r>
            <a:r>
              <a:rPr lang="en-AU" sz="1800" spc="-3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the</a:t>
            </a:r>
            <a:r>
              <a:rPr lang="en-AU" sz="1800" spc="-35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lands</a:t>
            </a:r>
            <a:r>
              <a:rPr lang="en-AU" sz="1800" spc="-3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of</a:t>
            </a:r>
            <a:r>
              <a:rPr lang="en-AU" sz="1800" spc="-30">
                <a:latin typeface="Arial"/>
                <a:cs typeface="Arial"/>
              </a:rPr>
              <a:t> </a:t>
            </a:r>
            <a:r>
              <a:rPr lang="en-AU" sz="1800" spc="-25">
                <a:latin typeface="Arial"/>
                <a:cs typeface="Arial"/>
              </a:rPr>
              <a:t>the </a:t>
            </a:r>
            <a:r>
              <a:rPr lang="en-AU" sz="1800">
                <a:latin typeface="Arial"/>
                <a:cs typeface="Arial"/>
              </a:rPr>
              <a:t>Gadigal</a:t>
            </a:r>
            <a:r>
              <a:rPr lang="en-AU" sz="1800" spc="-1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people</a:t>
            </a:r>
            <a:r>
              <a:rPr lang="en-AU" sz="1800" spc="-1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with</a:t>
            </a:r>
            <a:r>
              <a:rPr lang="en-AU" sz="1800" spc="-1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campuses,</a:t>
            </a:r>
            <a:r>
              <a:rPr lang="en-AU" sz="1800" spc="-5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teaching</a:t>
            </a:r>
            <a:r>
              <a:rPr lang="en-AU" sz="1800" spc="-1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and</a:t>
            </a:r>
            <a:r>
              <a:rPr lang="en-AU" sz="1800" spc="-1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research</a:t>
            </a:r>
            <a:r>
              <a:rPr lang="en-AU" sz="1800" spc="-5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facilities</a:t>
            </a:r>
            <a:r>
              <a:rPr lang="en-AU" sz="1800" spc="-5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on</a:t>
            </a:r>
            <a:r>
              <a:rPr lang="en-AU" sz="1800" spc="-10">
                <a:latin typeface="Arial"/>
                <a:cs typeface="Arial"/>
              </a:rPr>
              <a:t> </a:t>
            </a:r>
            <a:r>
              <a:rPr lang="en-AU" sz="1800" spc="-25">
                <a:latin typeface="Arial"/>
                <a:cs typeface="Arial"/>
              </a:rPr>
              <a:t>the </a:t>
            </a:r>
            <a:r>
              <a:rPr lang="en-AU" sz="1800">
                <a:latin typeface="Arial"/>
                <a:cs typeface="Arial"/>
              </a:rPr>
              <a:t>lands</a:t>
            </a:r>
            <a:r>
              <a:rPr lang="en-AU" sz="1800" spc="-45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of</a:t>
            </a:r>
            <a:r>
              <a:rPr lang="en-AU" sz="1800" spc="-35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the</a:t>
            </a:r>
            <a:r>
              <a:rPr lang="en-AU" sz="1800" spc="-25">
                <a:latin typeface="Arial"/>
                <a:cs typeface="Arial"/>
              </a:rPr>
              <a:t> </a:t>
            </a:r>
            <a:r>
              <a:rPr lang="en-AU" sz="1800" err="1">
                <a:latin typeface="Arial"/>
                <a:cs typeface="Arial"/>
              </a:rPr>
              <a:t>Gamaraygal</a:t>
            </a:r>
            <a:r>
              <a:rPr lang="en-AU" sz="1800">
                <a:latin typeface="Arial"/>
                <a:cs typeface="Arial"/>
              </a:rPr>
              <a:t>,</a:t>
            </a:r>
            <a:r>
              <a:rPr lang="en-AU" sz="1800" spc="-30">
                <a:latin typeface="Arial"/>
                <a:cs typeface="Arial"/>
              </a:rPr>
              <a:t> </a:t>
            </a:r>
            <a:r>
              <a:rPr lang="en-AU" sz="1800" err="1">
                <a:latin typeface="Arial"/>
                <a:cs typeface="Arial"/>
              </a:rPr>
              <a:t>Dharug</a:t>
            </a:r>
            <a:r>
              <a:rPr lang="en-AU" sz="1800">
                <a:latin typeface="Arial"/>
                <a:cs typeface="Arial"/>
              </a:rPr>
              <a:t>,</a:t>
            </a:r>
            <a:r>
              <a:rPr lang="en-AU" sz="1800" spc="-30">
                <a:latin typeface="Arial"/>
                <a:cs typeface="Arial"/>
              </a:rPr>
              <a:t> </a:t>
            </a:r>
            <a:r>
              <a:rPr lang="en-AU" sz="1800" err="1">
                <a:latin typeface="Arial"/>
                <a:cs typeface="Arial"/>
              </a:rPr>
              <a:t>Wangal</a:t>
            </a:r>
            <a:r>
              <a:rPr lang="en-AU" sz="1800">
                <a:latin typeface="Arial"/>
                <a:cs typeface="Arial"/>
              </a:rPr>
              <a:t>,</a:t>
            </a:r>
            <a:r>
              <a:rPr lang="en-AU" sz="1800" spc="-35">
                <a:latin typeface="Arial"/>
                <a:cs typeface="Arial"/>
              </a:rPr>
              <a:t> </a:t>
            </a:r>
            <a:r>
              <a:rPr lang="en-AU" sz="1800" err="1">
                <a:latin typeface="Arial"/>
                <a:cs typeface="Arial"/>
              </a:rPr>
              <a:t>Darkinyung</a:t>
            </a:r>
            <a:r>
              <a:rPr lang="en-AU" sz="1800">
                <a:latin typeface="Arial"/>
                <a:cs typeface="Arial"/>
              </a:rPr>
              <a:t>,</a:t>
            </a:r>
            <a:r>
              <a:rPr lang="en-AU" sz="1800" spc="-30">
                <a:latin typeface="Arial"/>
                <a:cs typeface="Arial"/>
              </a:rPr>
              <a:t> </a:t>
            </a:r>
            <a:r>
              <a:rPr lang="en-AU" sz="1800" spc="-10" err="1">
                <a:latin typeface="Arial"/>
                <a:cs typeface="Arial"/>
              </a:rPr>
              <a:t>Burramadagal</a:t>
            </a:r>
            <a:r>
              <a:rPr lang="en-AU" sz="1800" spc="-10">
                <a:latin typeface="Arial"/>
                <a:cs typeface="Arial"/>
              </a:rPr>
              <a:t>, </a:t>
            </a:r>
            <a:r>
              <a:rPr lang="en-AU" sz="1800" err="1">
                <a:latin typeface="Arial"/>
                <a:cs typeface="Arial"/>
              </a:rPr>
              <a:t>Dharawal</a:t>
            </a:r>
            <a:r>
              <a:rPr lang="en-AU" sz="1800">
                <a:latin typeface="Arial"/>
                <a:cs typeface="Arial"/>
              </a:rPr>
              <a:t>,</a:t>
            </a:r>
            <a:r>
              <a:rPr lang="en-AU" sz="1800" spc="-30">
                <a:latin typeface="Arial"/>
                <a:cs typeface="Arial"/>
              </a:rPr>
              <a:t> </a:t>
            </a:r>
            <a:r>
              <a:rPr lang="en-AU" sz="1800" err="1">
                <a:latin typeface="Arial"/>
                <a:cs typeface="Arial"/>
              </a:rPr>
              <a:t>Gandangara</a:t>
            </a:r>
            <a:r>
              <a:rPr lang="en-AU" sz="1800">
                <a:latin typeface="Arial"/>
                <a:cs typeface="Arial"/>
              </a:rPr>
              <a:t>,</a:t>
            </a:r>
            <a:r>
              <a:rPr lang="en-AU" sz="1800" spc="-10">
                <a:latin typeface="Arial"/>
                <a:cs typeface="Arial"/>
              </a:rPr>
              <a:t> Gamilaraay,</a:t>
            </a:r>
            <a:r>
              <a:rPr lang="en-AU" sz="1800" spc="-15">
                <a:latin typeface="Arial"/>
                <a:cs typeface="Arial"/>
              </a:rPr>
              <a:t> </a:t>
            </a:r>
            <a:r>
              <a:rPr lang="en-AU" sz="1800" err="1">
                <a:latin typeface="Arial"/>
                <a:cs typeface="Arial"/>
              </a:rPr>
              <a:t>Barkindji</a:t>
            </a:r>
            <a:r>
              <a:rPr lang="en-AU" sz="1800">
                <a:latin typeface="Arial"/>
                <a:cs typeface="Arial"/>
              </a:rPr>
              <a:t>,</a:t>
            </a:r>
            <a:r>
              <a:rPr lang="en-AU" sz="1800" spc="-1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Bundjalung,</a:t>
            </a:r>
            <a:r>
              <a:rPr lang="en-AU" sz="1800" spc="-10">
                <a:latin typeface="Arial"/>
                <a:cs typeface="Arial"/>
              </a:rPr>
              <a:t> Wiradjuri, </a:t>
            </a:r>
            <a:r>
              <a:rPr lang="en-AU" sz="1800" err="1">
                <a:latin typeface="Arial"/>
                <a:cs typeface="Arial"/>
              </a:rPr>
              <a:t>Ngunawal</a:t>
            </a:r>
            <a:r>
              <a:rPr lang="en-AU" sz="1800">
                <a:latin typeface="Arial"/>
                <a:cs typeface="Arial"/>
              </a:rPr>
              <a:t>,</a:t>
            </a:r>
            <a:r>
              <a:rPr lang="en-AU" sz="1800" spc="-15">
                <a:latin typeface="Arial"/>
                <a:cs typeface="Arial"/>
              </a:rPr>
              <a:t> </a:t>
            </a:r>
            <a:r>
              <a:rPr lang="en-AU" sz="1800" err="1">
                <a:latin typeface="Arial"/>
                <a:cs typeface="Arial"/>
              </a:rPr>
              <a:t>Gureng</a:t>
            </a:r>
            <a:r>
              <a:rPr lang="en-AU" sz="1800" spc="-10">
                <a:latin typeface="Arial"/>
                <a:cs typeface="Arial"/>
              </a:rPr>
              <a:t> </a:t>
            </a:r>
            <a:r>
              <a:rPr lang="en-AU" sz="1800" err="1">
                <a:latin typeface="Arial"/>
                <a:cs typeface="Arial"/>
              </a:rPr>
              <a:t>Gureng</a:t>
            </a:r>
            <a:r>
              <a:rPr lang="en-AU" sz="1800">
                <a:latin typeface="Arial"/>
                <a:cs typeface="Arial"/>
              </a:rPr>
              <a:t>,</a:t>
            </a:r>
            <a:r>
              <a:rPr lang="en-AU" sz="1800" spc="-1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and</a:t>
            </a:r>
            <a:r>
              <a:rPr lang="en-AU" sz="1800" spc="-15">
                <a:latin typeface="Arial"/>
                <a:cs typeface="Arial"/>
              </a:rPr>
              <a:t> </a:t>
            </a:r>
            <a:r>
              <a:rPr lang="en-AU" sz="1800" err="1">
                <a:latin typeface="Arial"/>
                <a:cs typeface="Arial"/>
              </a:rPr>
              <a:t>Gagadju</a:t>
            </a:r>
            <a:r>
              <a:rPr lang="en-AU" sz="1800" spc="-10">
                <a:latin typeface="Arial"/>
                <a:cs typeface="Arial"/>
              </a:rPr>
              <a:t> peoples.</a:t>
            </a:r>
            <a:endParaRPr lang="en-AU" sz="1800">
              <a:latin typeface="Arial"/>
              <a:cs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FE6B5EA-D71E-5840-6F2F-FE964EA7C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3435408"/>
            <a:ext cx="4495800" cy="83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42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2DBAA-0372-EA1B-CAD1-7C9766B446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984068"/>
            <a:ext cx="5511800" cy="15114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AU" sz="1800" i="0">
                <a:latin typeface="Arial"/>
                <a:cs typeface="Arial"/>
              </a:rPr>
              <a:t>Add in own text for Acknowledgement of Country 18pt</a:t>
            </a:r>
            <a:endParaRPr lang="en-AU" sz="1800" i="0" spc="-20">
              <a:latin typeface="Arial"/>
              <a:cs typeface="Arial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8E0A38-BB43-C185-B50B-304F295C5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3435408"/>
            <a:ext cx="4495800" cy="83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74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74546F0-922A-43AF-F76C-2BA2453F5BBF}"/>
              </a:ext>
            </a:extLst>
          </p:cNvPr>
          <p:cNvSpPr txBox="1">
            <a:spLocks/>
          </p:cNvSpPr>
          <p:nvPr userDrawn="1"/>
        </p:nvSpPr>
        <p:spPr>
          <a:xfrm>
            <a:off x="571501" y="1200150"/>
            <a:ext cx="3055937" cy="300013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300"/>
              <a:t>Supporting you with: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3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/>
              <a:t>     - Co-curricular Activities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3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/>
              <a:t>     - Academic &amp; Learning Support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3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/>
              <a:t>     - Health, Disability &amp; Wellbeing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3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/>
              <a:t>     - Sexual Misconduct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3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/>
              <a:t>     - Financial Support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3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/>
              <a:t>     - Bullying &amp; Harassment</a:t>
            </a:r>
          </a:p>
        </p:txBody>
      </p:sp>
      <p:pic>
        <p:nvPicPr>
          <p:cNvPr id="5" name="Picture Placeholder 3" descr="Four people walking through the main entrance to the Quadrangle.">
            <a:extLst>
              <a:ext uri="{FF2B5EF4-FFF2-40B4-BE49-F238E27FC236}">
                <a16:creationId xmlns:a16="http://schemas.microsoft.com/office/drawing/2014/main" id="{F7ED3CB8-A125-3F6D-F9F2-DF091420B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083" y="0"/>
            <a:ext cx="4581917" cy="5143500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61C8724-13AD-A382-B9BF-D29BD4103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29000" y="4019550"/>
            <a:ext cx="759557" cy="759557"/>
            <a:chOff x="3514529" y="3257550"/>
            <a:chExt cx="759557" cy="7595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F48B21-6483-89F4-DD27-36BC12586B71}"/>
                </a:ext>
              </a:extLst>
            </p:cNvPr>
            <p:cNvSpPr/>
            <p:nvPr/>
          </p:nvSpPr>
          <p:spPr>
            <a:xfrm>
              <a:off x="3514529" y="3257550"/>
              <a:ext cx="759557" cy="759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118CC9F0-CBFB-6D99-0F0D-E855F5D47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9478" y="3273668"/>
              <a:ext cx="729658" cy="727319"/>
            </a:xfrm>
            <a:prstGeom prst="rect">
              <a:avLst/>
            </a:prstGeom>
          </p:spPr>
        </p:pic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C8B58231-720A-3A7A-2505-4957ADE7A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448" y="590550"/>
            <a:ext cx="4010635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Student </a:t>
            </a:r>
            <a:r>
              <a:rPr lang="en-US" i="1"/>
              <a:t>Life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91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FE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021CAD2-32FB-6D33-26E6-599142AFFE16}"/>
              </a:ext>
            </a:extLst>
          </p:cNvPr>
          <p:cNvSpPr txBox="1">
            <a:spLocks/>
          </p:cNvSpPr>
          <p:nvPr userDrawn="1"/>
        </p:nvSpPr>
        <p:spPr>
          <a:xfrm>
            <a:off x="571501" y="1581150"/>
            <a:ext cx="4671350" cy="300013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300"/>
              <a:t>Informed by our University experts and addressing our unique needs as a place of work, study and research: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300"/>
          </a:p>
          <a:p>
            <a:pPr>
              <a:buFont typeface="System Font Regular"/>
              <a:buChar char="-"/>
            </a:pPr>
            <a:r>
              <a:rPr lang="en-US" sz="1300" b="1"/>
              <a:t>Supporting health: </a:t>
            </a:r>
            <a:r>
              <a:rPr lang="en-US" sz="1300"/>
              <a:t>staff health support services, including return to work and workplace adjustments, counselling and coaching</a:t>
            </a:r>
          </a:p>
          <a:p>
            <a:pPr marL="0" indent="0">
              <a:buNone/>
            </a:pPr>
            <a:endParaRPr lang="en-US" sz="1300"/>
          </a:p>
          <a:p>
            <a:pPr>
              <a:buFont typeface="System Font Regular"/>
              <a:buChar char="-"/>
            </a:pPr>
            <a:r>
              <a:rPr lang="en-US" sz="1300" b="1"/>
              <a:t>Preventing harm: </a:t>
            </a:r>
            <a:r>
              <a:rPr lang="en-US" sz="1300"/>
              <a:t>psychosocial hazards, leader-specific toolkits, Fitness Passport and our flu vaccination program</a:t>
            </a:r>
          </a:p>
          <a:p>
            <a:pPr marL="0" indent="0">
              <a:buNone/>
            </a:pPr>
            <a:endParaRPr lang="en-US" sz="1300"/>
          </a:p>
          <a:p>
            <a:pPr>
              <a:buFont typeface="System Font Regular"/>
              <a:buChar char="-"/>
            </a:pPr>
            <a:r>
              <a:rPr lang="en-US" sz="1300" b="1"/>
              <a:t>Promoting thriving: </a:t>
            </a:r>
            <a:r>
              <a:rPr lang="en-US" sz="1300"/>
              <a:t>health and wellbeing events, learning and development, Wellbeing Champions network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A93E48-6357-3857-6034-2F2978854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45754" y="4019550"/>
            <a:ext cx="759557" cy="759557"/>
            <a:chOff x="5257800" y="4019550"/>
            <a:chExt cx="759557" cy="7595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D3BC1C-AEEF-7D31-694C-745B778D56B5}"/>
                </a:ext>
              </a:extLst>
            </p:cNvPr>
            <p:cNvSpPr/>
            <p:nvPr/>
          </p:nvSpPr>
          <p:spPr>
            <a:xfrm>
              <a:off x="5257800" y="4019550"/>
              <a:ext cx="759557" cy="759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4A0F239-AC4D-1E3F-298B-AEDB82F15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80989" y="4045581"/>
              <a:ext cx="707494" cy="707493"/>
            </a:xfrm>
            <a:prstGeom prst="rect">
              <a:avLst/>
            </a:prstGeom>
          </p:spPr>
        </p:pic>
      </p:grpSp>
      <p:pic>
        <p:nvPicPr>
          <p:cNvPr id="8" name="Picture Placeholder 3" descr="A group of people sitting at a table in the Quadrangle lawns during a function, with others standing in the background.">
            <a:extLst>
              <a:ext uri="{FF2B5EF4-FFF2-40B4-BE49-F238E27FC236}">
                <a16:creationId xmlns:a16="http://schemas.microsoft.com/office/drawing/2014/main" id="{99AB24B3-5E38-51B7-4D53-F7F15C8665AD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6298" y="0"/>
            <a:ext cx="3097702" cy="51435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5E58CD4-2C75-EAAC-D753-D83D3C3E7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667" y="578461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Staff Health and </a:t>
            </a:r>
            <a:br>
              <a:rPr lang="en-US"/>
            </a:br>
            <a:r>
              <a:rPr lang="en-US"/>
              <a:t>Wellbeing Program </a:t>
            </a:r>
            <a:r>
              <a:rPr lang="en-US" i="1"/>
              <a:t>2023-2026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1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526C391-EC2F-854E-3FAC-8EDA85399D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033" y="574675"/>
            <a:ext cx="5533967" cy="106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Heading sits here</a:t>
            </a:r>
          </a:p>
          <a:p>
            <a:r>
              <a:rPr lang="en-GB"/>
              <a:t>1-2 lines of copy 28pt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C1A71F-2256-88FB-1073-78B7D8E702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500" y="1812923"/>
            <a:ext cx="5533967" cy="106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 b="0" i="1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r>
              <a:rPr lang="en-GB"/>
              <a:t>Presentation subheading </a:t>
            </a:r>
            <a:br>
              <a:rPr lang="en-GB"/>
            </a:br>
            <a:r>
              <a:rPr lang="en-GB"/>
              <a:t>can go over 2 lines 28pt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5ABDE1-C8DD-9C86-C1BA-029E99357D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033" y="3108324"/>
            <a:ext cx="5533967" cy="6064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Presented by 14pt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2845E8-E21B-1585-9AF6-BBB77FE87561}"/>
              </a:ext>
            </a:extLst>
          </p:cNvPr>
          <p:cNvSpPr txBox="1"/>
          <p:nvPr userDrawn="1"/>
        </p:nvSpPr>
        <p:spPr>
          <a:xfrm rot="16200000">
            <a:off x="7940202" y="3646041"/>
            <a:ext cx="18302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/>
              <a:t>CRICOS 00026A    TEQSA PRV12057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400" y="420492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sydney.edu.au</a:t>
            </a:r>
            <a:r>
              <a:rPr lang="en-GB"/>
              <a:t>/</a:t>
            </a:r>
            <a:r>
              <a:rPr lang="en-GB" err="1"/>
              <a:t>xxxxx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911BDAC-8640-232C-8AA9-58B28238E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3986813"/>
            <a:ext cx="4572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63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 - Sandstone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Title only – Sandstone background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2745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A2F580-458B-6978-E5C4-D439F8A8EF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66" y="574675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sz="2800">
                <a:solidFill>
                  <a:srgbClr val="000000"/>
                </a:solidFill>
                <a:latin typeface="Arial"/>
                <a:cs typeface="Arial"/>
              </a:rPr>
              <a:t>Chapter break headline 28pt</a:t>
            </a:r>
            <a:endParaRPr lang="en-AU" b="0" i="1">
              <a:latin typeface="Times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3DE63B7-3D2D-E116-E58F-2358C70260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966" y="1047750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1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b="0" i="1">
                <a:solidFill>
                  <a:srgbClr val="000000"/>
                </a:solidFill>
                <a:latin typeface="Times" pitchFamily="2" charset="0"/>
              </a:rPr>
              <a:t>1-2 lines of copy</a:t>
            </a:r>
            <a:endParaRPr lang="en-AU" b="0" i="1">
              <a:latin typeface="Times" pitchFamily="2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931C68-5A57-D921-2A9C-73B3990F83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33" y="3028950"/>
            <a:ext cx="5533967" cy="1901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Presented by 14pt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09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F367AE0-0B1A-C793-8FD0-6C83B3BAF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66" y="574675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>
                <a:latin typeface="+mj-lt"/>
              </a:rPr>
              <a:t>Chapter break headline 28pt</a:t>
            </a:r>
            <a:endParaRPr lang="en-AU" b="0" i="1">
              <a:latin typeface="Times" pitchFamily="2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21066835-3577-7EA9-7C60-12C9BC765B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966" y="1123950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1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1">
                <a:latin typeface="Times" pitchFamily="2" charset="0"/>
              </a:rPr>
              <a:t>1-2 lines of copy</a:t>
            </a:r>
          </a:p>
          <a:p>
            <a:pPr marL="12700">
              <a:spcBef>
                <a:spcPts val="100"/>
              </a:spcBef>
            </a:pPr>
            <a:endParaRPr lang="en-AU" b="0" i="1">
              <a:latin typeface="Times" pitchFamily="2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AAED2F-1B70-12A0-8666-145503BFBB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33" y="3028950"/>
            <a:ext cx="5533967" cy="1901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Presented by 14pt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39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7B6FB2-6FB1-E8EE-71E2-F3031BBC4C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033" y="574675"/>
            <a:ext cx="5533967" cy="106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Heading sits here</a:t>
            </a:r>
          </a:p>
          <a:p>
            <a:r>
              <a:rPr lang="en-GB"/>
              <a:t>1-2 lines of copy 28pt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73DE4E7-C9AA-0998-373D-DCFBF8D610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033" y="1813272"/>
            <a:ext cx="5533967" cy="1901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Presented by 14pt</a:t>
            </a:r>
            <a:endParaRPr lang="en-US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400" y="420492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sydney.edu.au</a:t>
            </a:r>
            <a:r>
              <a:rPr lang="en-GB"/>
              <a:t>/</a:t>
            </a:r>
            <a:r>
              <a:rPr lang="en-GB" err="1"/>
              <a:t>xxxxx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BD0328F7-E70B-70FE-8296-A6A9465B3C0D}"/>
              </a:ext>
            </a:extLst>
          </p:cNvPr>
          <p:cNvSpPr txBox="1"/>
          <p:nvPr userDrawn="1"/>
        </p:nvSpPr>
        <p:spPr>
          <a:xfrm rot="16200000">
            <a:off x="7940202" y="3646041"/>
            <a:ext cx="18302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/>
              <a:t>CRICOS 00026A    TEQSA PRV12057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57C8522-1D1F-6885-6C75-3131D1B98D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3943350"/>
            <a:ext cx="4572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54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D0B820-7965-14E8-72F1-2EE5EF1CB3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66" y="574675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b="0" i="0">
                <a:latin typeface="+mj-lt"/>
              </a:rPr>
              <a:t>Chapter break headline 28pt</a:t>
            </a:r>
            <a:endParaRPr lang="en-AU" b="0" i="1">
              <a:latin typeface="Times" pitchFamily="2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C22782-CE95-2810-1D92-2B7EA357B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966" y="1047750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1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b="0" i="1">
                <a:latin typeface="Times" pitchFamily="2" charset="0"/>
              </a:rPr>
              <a:t>1-2 lines of copy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F8263D2-F9BE-3D44-C629-FD1F86B3E1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33" y="3028950"/>
            <a:ext cx="5533967" cy="1901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Presented by 14pt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53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break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D0B820-7965-14E8-72F1-2EE5EF1CB3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66" y="574675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0">
                <a:solidFill>
                  <a:srgbClr val="000000"/>
                </a:solidFill>
                <a:latin typeface="+mn-l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sz="2800">
                <a:solidFill>
                  <a:srgbClr val="000000"/>
                </a:solidFill>
                <a:latin typeface="Arial"/>
                <a:cs typeface="Arial"/>
              </a:rPr>
              <a:t>Chapter break headline 28pt</a:t>
            </a:r>
            <a:endParaRPr lang="en-AU" b="0" i="1">
              <a:latin typeface="Times" pitchFamily="2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C22782-CE95-2810-1D92-2B7EA357B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966" y="1047750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1">
                <a:solidFill>
                  <a:srgbClr val="000000"/>
                </a:solidFill>
                <a:latin typeface="Times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b="0" i="1">
                <a:solidFill>
                  <a:srgbClr val="000000"/>
                </a:solidFill>
                <a:latin typeface="Times" pitchFamily="2" charset="0"/>
              </a:rPr>
              <a:t>1-2 lines of copy</a:t>
            </a:r>
            <a:endParaRPr lang="en-AU" b="0" i="1">
              <a:latin typeface="Times" pitchFamily="2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F8263D2-F9BE-3D44-C629-FD1F86B3E1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33" y="3028950"/>
            <a:ext cx="5533967" cy="1901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/>
              <a:t>Presented by 14pt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2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break 3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722D78-7BA7-65B0-0EEE-0A792B4331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66" y="574675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0">
                <a:solidFill>
                  <a:srgbClr val="000000"/>
                </a:solidFill>
                <a:latin typeface="+mn-l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sz="2800">
                <a:solidFill>
                  <a:srgbClr val="000000"/>
                </a:solidFill>
                <a:latin typeface="Arial"/>
                <a:cs typeface="Arial"/>
              </a:rPr>
              <a:t>Chapter break headline 28pt</a:t>
            </a:r>
            <a:endParaRPr lang="en-AU" b="0" i="1">
              <a:latin typeface="Times" pitchFamily="2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9DB0E7B-FB3B-69F1-A14A-171E812F8A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966" y="1047750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1">
                <a:solidFill>
                  <a:srgbClr val="000000"/>
                </a:solidFill>
                <a:latin typeface="Times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b="0" i="1">
                <a:solidFill>
                  <a:srgbClr val="000000"/>
                </a:solidFill>
                <a:latin typeface="Times" pitchFamily="2" charset="0"/>
              </a:rPr>
              <a:t>1-2 lines of copy</a:t>
            </a:r>
            <a:endParaRPr lang="en-AU" b="0" i="1">
              <a:latin typeface="Times" pitchFamily="2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4FD17E9-68CF-24D2-3900-A8DF3B5883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33" y="3028950"/>
            <a:ext cx="5533967" cy="1901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/>
              <a:t>Presented by 14pt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43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break 3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F43B30-F643-5953-909F-59DB30DAE5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66" y="574675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0">
                <a:solidFill>
                  <a:srgbClr val="000000"/>
                </a:solidFill>
                <a:latin typeface="+mn-l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sz="2800">
                <a:solidFill>
                  <a:srgbClr val="000000"/>
                </a:solidFill>
                <a:latin typeface="Arial"/>
                <a:cs typeface="Arial"/>
              </a:rPr>
              <a:t>Chapter break headline 28pt</a:t>
            </a:r>
            <a:endParaRPr lang="en-AU" b="0" i="1">
              <a:latin typeface="Times" pitchFamily="2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4D8F6FB-2C1C-F109-DF00-59FF9854AC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966" y="1047750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1">
                <a:solidFill>
                  <a:srgbClr val="000000"/>
                </a:solidFill>
                <a:latin typeface="Times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b="0" i="1">
                <a:solidFill>
                  <a:srgbClr val="000000"/>
                </a:solidFill>
                <a:latin typeface="Times" pitchFamily="2" charset="0"/>
              </a:rPr>
              <a:t>1-2 lines of copy</a:t>
            </a:r>
            <a:endParaRPr lang="en-AU" b="0" i="1">
              <a:latin typeface="Times" pitchFamily="2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468A364-34D1-6159-0A81-A0137190A0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33" y="3028950"/>
            <a:ext cx="5533967" cy="1901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/>
              <a:t>Presented by 14pt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86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, small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691CD0B-A249-E00E-D26B-FCB09FEB61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6673850" cy="2781300"/>
          </a:xfrm>
          <a:prstGeom prst="rect">
            <a:avLst/>
          </a:prstGeom>
        </p:spPr>
        <p:txBody>
          <a:bodyPr lIns="0" tIns="0" rIns="0" bIns="0" numCol="3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 marL="628650" indent="-171450">
              <a:buFont typeface="System Font Regular"/>
              <a:buChar char="-"/>
              <a:defRPr sz="1000"/>
            </a:lvl2pPr>
          </a:lstStyle>
          <a:p>
            <a:r>
              <a:rPr lang="en-AU"/>
              <a:t>Text Placeholder 2</a:t>
            </a: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0A890-DBCE-9D0B-FC1E-1FBC364068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514350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 and 3 column text box</a:t>
            </a:r>
            <a:br>
              <a:rPr lang="en-US"/>
            </a:br>
            <a:r>
              <a:rPr lang="en-US"/>
              <a:t>Small body copy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21861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entre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50296C6E-3B64-67D7-F619-28187B129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9D41BF0-E578-6B9F-D0D8-21CBFD4A1B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7400" y="2101303"/>
            <a:ext cx="5083630" cy="94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37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entre och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2FA554D-90A4-9E1C-B3B1-C4E7FD2E6B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7400" y="2114550"/>
            <a:ext cx="4495800" cy="83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97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E8375F2-9EFB-E2E0-D249-EBD6EB92736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0" y="819150"/>
            <a:ext cx="7391400" cy="3505200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noAutofit/>
          </a:bodyPr>
          <a:lstStyle>
            <a:lvl1pPr algn="ctr">
              <a:defRPr sz="3800" b="0" i="0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3800">
                <a:solidFill>
                  <a:srgbClr val="000000"/>
                </a:solidFill>
              </a:rPr>
              <a:t>“Insert quote </a:t>
            </a:r>
            <a:r>
              <a:rPr sz="3800" spc="-10">
                <a:solidFill>
                  <a:srgbClr val="000000"/>
                </a:solidFill>
              </a:rPr>
              <a:t>here</a:t>
            </a:r>
            <a:r>
              <a:rPr lang="en-AU" sz="3800" spc="-10">
                <a:solidFill>
                  <a:srgbClr val="000000"/>
                </a:solidFill>
              </a:rPr>
              <a:t>. </a:t>
            </a:r>
            <a:br>
              <a:rPr lang="en-AU" sz="3800" spc="-10">
                <a:solidFill>
                  <a:srgbClr val="000000"/>
                </a:solidFill>
              </a:rPr>
            </a:br>
            <a:r>
              <a:rPr lang="en-AU" sz="3800" spc="-10" err="1">
                <a:solidFill>
                  <a:srgbClr val="000000"/>
                </a:solidFill>
              </a:rPr>
              <a:t>Unti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cuptasitae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velluptatur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suntem</a:t>
            </a:r>
            <a:r>
              <a:rPr lang="en-AU" sz="3800" spc="-10">
                <a:solidFill>
                  <a:srgbClr val="000000"/>
                </a:solidFill>
              </a:rPr>
              <a:t> as </a:t>
            </a:r>
            <a:r>
              <a:rPr lang="en-AU" sz="3800" spc="-10" err="1">
                <a:solidFill>
                  <a:srgbClr val="000000"/>
                </a:solidFill>
              </a:rPr>
              <a:t>derempo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rposten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dignisqui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omnissum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eiur</a:t>
            </a:r>
            <a:r>
              <a:rPr lang="en-AU" sz="3800" spc="-10">
                <a:solidFill>
                  <a:srgbClr val="000000"/>
                </a:solidFill>
              </a:rPr>
              <a:t>, </a:t>
            </a:r>
            <a:r>
              <a:rPr lang="en-AU" sz="3800" spc="-10" err="1">
                <a:solidFill>
                  <a:srgbClr val="000000"/>
                </a:solidFill>
              </a:rPr>
              <a:t>earchit</a:t>
            </a:r>
            <a:r>
              <a:rPr lang="en-AU" sz="3800" spc="-10">
                <a:solidFill>
                  <a:srgbClr val="000000"/>
                </a:solidFill>
              </a:rPr>
              <a:t> ab </a:t>
            </a:r>
            <a:r>
              <a:rPr lang="en-AU" sz="3800" spc="-10" err="1">
                <a:solidFill>
                  <a:srgbClr val="000000"/>
                </a:solidFill>
              </a:rPr>
              <a:t>ipidici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llorum</a:t>
            </a:r>
            <a:r>
              <a:rPr lang="en-AU" sz="3800" spc="-10">
                <a:solidFill>
                  <a:srgbClr val="000000"/>
                </a:solidFill>
              </a:rPr>
              <a:t>, </a:t>
            </a:r>
            <a:r>
              <a:rPr lang="en-AU" sz="3800" spc="-10" err="1">
                <a:solidFill>
                  <a:srgbClr val="000000"/>
                </a:solidFill>
              </a:rPr>
              <a:t>coreriae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quia</a:t>
            </a:r>
            <a:r>
              <a:rPr lang="en-AU" sz="3800" spc="-10">
                <a:solidFill>
                  <a:srgbClr val="000000"/>
                </a:solidFill>
              </a:rPr>
              <a:t>.”</a:t>
            </a:r>
            <a:endParaRPr sz="3800"/>
          </a:p>
        </p:txBody>
      </p:sp>
    </p:spTree>
    <p:extLst>
      <p:ext uri="{BB962C8B-B14F-4D97-AF65-F5344CB8AC3E}">
        <p14:creationId xmlns:p14="http://schemas.microsoft.com/office/powerpoint/2010/main" val="1356158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097E-185C-39F4-467B-3196A19AD6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0" y="819150"/>
            <a:ext cx="7391400" cy="3505200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noAutofit/>
          </a:bodyPr>
          <a:lstStyle>
            <a:lvl1pPr algn="ctr">
              <a:defRPr sz="3800" b="0" i="0">
                <a:solidFill>
                  <a:schemeClr val="accent1"/>
                </a:solidFill>
                <a:latin typeface="Times" pitchFamily="2" charset="0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3800">
                <a:solidFill>
                  <a:srgbClr val="000000"/>
                </a:solidFill>
              </a:rPr>
              <a:t>“Insert quote </a:t>
            </a:r>
            <a:r>
              <a:rPr sz="3800" spc="-10">
                <a:solidFill>
                  <a:srgbClr val="000000"/>
                </a:solidFill>
              </a:rPr>
              <a:t>here</a:t>
            </a:r>
            <a:r>
              <a:rPr lang="en-AU" sz="3800" spc="-10">
                <a:solidFill>
                  <a:srgbClr val="000000"/>
                </a:solidFill>
              </a:rPr>
              <a:t>. </a:t>
            </a:r>
            <a:br>
              <a:rPr lang="en-AU" sz="3800" spc="-10">
                <a:solidFill>
                  <a:srgbClr val="000000"/>
                </a:solidFill>
              </a:rPr>
            </a:br>
            <a:r>
              <a:rPr lang="en-AU" sz="3800" spc="-10" err="1">
                <a:solidFill>
                  <a:srgbClr val="000000"/>
                </a:solidFill>
              </a:rPr>
              <a:t>Unti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cuptasitae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velluptatur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suntem</a:t>
            </a:r>
            <a:r>
              <a:rPr lang="en-AU" sz="3800" spc="-10">
                <a:solidFill>
                  <a:srgbClr val="000000"/>
                </a:solidFill>
              </a:rPr>
              <a:t> as </a:t>
            </a:r>
            <a:r>
              <a:rPr lang="en-AU" sz="3800" spc="-10" err="1">
                <a:solidFill>
                  <a:srgbClr val="000000"/>
                </a:solidFill>
              </a:rPr>
              <a:t>derempo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rposten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dignisqui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omnissum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eiur</a:t>
            </a:r>
            <a:r>
              <a:rPr lang="en-AU" sz="3800" spc="-10">
                <a:solidFill>
                  <a:srgbClr val="000000"/>
                </a:solidFill>
              </a:rPr>
              <a:t>, </a:t>
            </a:r>
            <a:r>
              <a:rPr lang="en-AU" sz="3800" spc="-10" err="1">
                <a:solidFill>
                  <a:srgbClr val="000000"/>
                </a:solidFill>
              </a:rPr>
              <a:t>earchit</a:t>
            </a:r>
            <a:r>
              <a:rPr lang="en-AU" sz="3800" spc="-10">
                <a:solidFill>
                  <a:srgbClr val="000000"/>
                </a:solidFill>
              </a:rPr>
              <a:t> ab </a:t>
            </a:r>
            <a:r>
              <a:rPr lang="en-AU" sz="3800" spc="-10" err="1">
                <a:solidFill>
                  <a:srgbClr val="000000"/>
                </a:solidFill>
              </a:rPr>
              <a:t>ipidici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llorum</a:t>
            </a:r>
            <a:r>
              <a:rPr lang="en-AU" sz="3800" spc="-10">
                <a:solidFill>
                  <a:srgbClr val="000000"/>
                </a:solidFill>
              </a:rPr>
              <a:t>, </a:t>
            </a:r>
            <a:r>
              <a:rPr lang="en-AU" sz="3800" spc="-10" err="1">
                <a:solidFill>
                  <a:srgbClr val="000000"/>
                </a:solidFill>
              </a:rPr>
              <a:t>coreriae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quia</a:t>
            </a:r>
            <a:r>
              <a:rPr lang="en-AU" sz="3800" spc="-10">
                <a:solidFill>
                  <a:srgbClr val="000000"/>
                </a:solidFill>
              </a:rPr>
              <a:t>.”</a:t>
            </a:r>
            <a:endParaRPr sz="3800"/>
          </a:p>
        </p:txBody>
      </p:sp>
    </p:spTree>
    <p:extLst>
      <p:ext uri="{BB962C8B-B14F-4D97-AF65-F5344CB8AC3E}">
        <p14:creationId xmlns:p14="http://schemas.microsoft.com/office/powerpoint/2010/main" val="349125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1">
            <a:extLst>
              <a:ext uri="{FF2B5EF4-FFF2-40B4-BE49-F238E27FC236}">
                <a16:creationId xmlns:a16="http://schemas.microsoft.com/office/drawing/2014/main" id="{69D3DD68-72FE-5430-2CCD-62A73AAF985C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51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7">
            <a:extLst>
              <a:ext uri="{FF2B5EF4-FFF2-40B4-BE49-F238E27FC236}">
                <a16:creationId xmlns:a16="http://schemas.microsoft.com/office/drawing/2014/main" id="{5682CEC0-2F2F-E2FD-4FDE-2AF1F4D1A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10" y="0"/>
            <a:ext cx="9155310" cy="5143500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663CD1C2-E224-8DF3-9A0D-E3EFD27C1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1500"/>
            <a:ext cx="4572000" cy="4000500"/>
          </a:xfrm>
          <a:custGeom>
            <a:avLst/>
            <a:gdLst/>
            <a:ahLst/>
            <a:cxnLst/>
            <a:rect l="l" t="t" r="r" b="b"/>
            <a:pathLst>
              <a:path w="4572000" h="4000500">
                <a:moveTo>
                  <a:pt x="4572000" y="0"/>
                </a:moveTo>
                <a:lnTo>
                  <a:pt x="0" y="0"/>
                </a:lnTo>
                <a:lnTo>
                  <a:pt x="0" y="4000500"/>
                </a:lnTo>
                <a:lnTo>
                  <a:pt x="4572000" y="4000500"/>
                </a:lnTo>
                <a:lnTo>
                  <a:pt x="4572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EC0E1D8-33A4-65CC-8895-783ED3E74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137" y="937577"/>
            <a:ext cx="3966985" cy="94657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Heading sits here 28pt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9C36DF5-DD75-D71F-723C-8EF6CC84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627" y="1981961"/>
            <a:ext cx="3966984" cy="753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AU" sz="1400">
                <a:latin typeface="Arial"/>
                <a:cs typeface="Arial"/>
              </a:rPr>
              <a:t>Intro</a:t>
            </a:r>
            <a:r>
              <a:rPr lang="en-AU" sz="1400" spc="-2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text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14pt,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to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sit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here.</a:t>
            </a:r>
            <a:r>
              <a:rPr lang="en-AU" sz="1400" spc="-10">
                <a:latin typeface="Arial"/>
                <a:cs typeface="Arial"/>
              </a:rPr>
              <a:t> </a:t>
            </a:r>
            <a:br>
              <a:rPr lang="en-AU" sz="1400" spc="-10">
                <a:latin typeface="Arial"/>
                <a:cs typeface="Arial"/>
              </a:rPr>
            </a:br>
            <a:r>
              <a:rPr lang="en-AU" sz="1400">
                <a:latin typeface="Arial"/>
                <a:cs typeface="Arial"/>
              </a:rPr>
              <a:t>2–3</a:t>
            </a:r>
            <a:r>
              <a:rPr lang="en-AU" sz="1400" spc="-10">
                <a:latin typeface="Arial"/>
                <a:cs typeface="Arial"/>
              </a:rPr>
              <a:t> lines </a:t>
            </a:r>
            <a:r>
              <a:rPr lang="en-AU" sz="1400">
                <a:latin typeface="Arial"/>
                <a:cs typeface="Arial"/>
              </a:rPr>
              <a:t>of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spc="-25">
                <a:latin typeface="Arial"/>
                <a:cs typeface="Arial"/>
              </a:rPr>
              <a:t>copy.</a:t>
            </a:r>
            <a:r>
              <a:rPr lang="en-AU" sz="1400" spc="-8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Am </a:t>
            </a:r>
            <a:r>
              <a:rPr lang="en-AU" sz="1400" err="1">
                <a:latin typeface="Arial"/>
                <a:cs typeface="Arial"/>
              </a:rPr>
              <a:t>quo’xnkaln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ium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aute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 spc="-10" err="1">
                <a:latin typeface="Arial"/>
                <a:cs typeface="Arial"/>
              </a:rPr>
              <a:t>fuidesteI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eces</a:t>
            </a:r>
            <a:r>
              <a:rPr lang="en-AU" sz="1400">
                <a:latin typeface="Arial"/>
                <a:cs typeface="Arial"/>
              </a:rPr>
              <a:t>,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Cas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cus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aus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spc="-10" err="1">
                <a:latin typeface="Arial"/>
                <a:cs typeface="Arial"/>
              </a:rPr>
              <a:t>opubli</a:t>
            </a:r>
            <a:r>
              <a:rPr lang="en-AU" sz="1400" spc="-10">
                <a:latin typeface="Arial"/>
                <a:cs typeface="Arial"/>
              </a:rPr>
              <a:t>.</a:t>
            </a:r>
            <a:endParaRPr lang="en-AU" sz="1400">
              <a:latin typeface="Arial"/>
              <a:cs typeface="Arial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137" y="278741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sydney.edu.au</a:t>
            </a:r>
            <a:r>
              <a:rPr lang="en-GB"/>
              <a:t>/</a:t>
            </a:r>
            <a:r>
              <a:rPr lang="en-GB" err="1"/>
              <a:t>xxxxx</a:t>
            </a:r>
            <a:endParaRPr lang="en-US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CC6CB602-C08B-320B-4B19-B03FD0E5432F}"/>
              </a:ext>
            </a:extLst>
          </p:cNvPr>
          <p:cNvSpPr txBox="1"/>
          <p:nvPr userDrawn="1"/>
        </p:nvSpPr>
        <p:spPr>
          <a:xfrm rot="16200000">
            <a:off x="3535157" y="3553180"/>
            <a:ext cx="18302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/>
              <a:t>CRICOS 00026A    TEQSA PRV12057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65406CF-7A89-E373-E12A-6D0F46DD3D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3496111"/>
            <a:ext cx="3989544" cy="74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23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4173-B046-E632-8483-B2707C81E7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3333750"/>
            <a:ext cx="5829300" cy="10048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Times" pitchFamily="2" charset="0"/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0DE0EA6B-E5AC-3B11-BD85-9AE2F2B2B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65" y="-960120"/>
            <a:ext cx="914400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40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1">
            <a:extLst>
              <a:ext uri="{FF2B5EF4-FFF2-40B4-BE49-F238E27FC236}">
                <a16:creationId xmlns:a16="http://schemas.microsoft.com/office/drawing/2014/main" id="{3DE60E2F-8D86-E014-B1B6-8CC60B835BB9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18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A0A86295-3799-4055-1C7A-59CAA363C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30289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CED1024-5DA2-8840-7AC2-C7FC158C7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28950"/>
            <a:ext cx="9144000" cy="71436"/>
          </a:xfrm>
          <a:custGeom>
            <a:avLst/>
            <a:gdLst/>
            <a:ahLst/>
            <a:cxnLst/>
            <a:rect l="l" t="t" r="r" b="b"/>
            <a:pathLst>
              <a:path w="9144000" h="459739">
                <a:moveTo>
                  <a:pt x="9144000" y="0"/>
                </a:moveTo>
                <a:lnTo>
                  <a:pt x="0" y="0"/>
                </a:lnTo>
                <a:lnTo>
                  <a:pt x="0" y="459739"/>
                </a:lnTo>
                <a:lnTo>
                  <a:pt x="9144000" y="459739"/>
                </a:lnTo>
                <a:lnTo>
                  <a:pt x="9144000" y="0"/>
                </a:lnTo>
                <a:close/>
              </a:path>
            </a:pathLst>
          </a:custGeom>
          <a:solidFill>
            <a:srgbClr val="E64626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3399B2A-36AB-AE15-E217-C1D472E7E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00387"/>
            <a:ext cx="9144000" cy="2043430"/>
          </a:xfrm>
          <a:custGeom>
            <a:avLst/>
            <a:gdLst/>
            <a:ahLst/>
            <a:cxnLst/>
            <a:rect l="l" t="t" r="r" b="b"/>
            <a:pathLst>
              <a:path w="9144000" h="2043429">
                <a:moveTo>
                  <a:pt x="9144000" y="0"/>
                </a:moveTo>
                <a:lnTo>
                  <a:pt x="0" y="0"/>
                </a:lnTo>
                <a:lnTo>
                  <a:pt x="0" y="2043112"/>
                </a:lnTo>
                <a:lnTo>
                  <a:pt x="9144000" y="2043112"/>
                </a:lnTo>
                <a:lnTo>
                  <a:pt x="9144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1B0B21C-FA2D-826B-7943-A68F827AB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72443" y="3403748"/>
            <a:ext cx="0" cy="1219200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199"/>
                </a:lnTo>
              </a:path>
            </a:pathLst>
          </a:custGeom>
          <a:ln w="127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8E3BADCE-997C-7AED-BF38-6CE000F80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18200" y="3403748"/>
            <a:ext cx="0" cy="1219200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199"/>
                </a:lnTo>
              </a:path>
            </a:pathLst>
          </a:custGeom>
          <a:ln w="127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1">
            <a:extLst>
              <a:ext uri="{FF2B5EF4-FFF2-40B4-BE49-F238E27FC236}">
                <a16:creationId xmlns:a16="http://schemas.microsoft.com/office/drawing/2014/main" id="{A750FE79-0F06-BEC8-114A-CEEB0654F5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8676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/>
              <a:t>Click to add text 10pt</a:t>
            </a:r>
            <a:endParaRPr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816E88B2-2440-D778-EE70-7C9542EC020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615997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AU"/>
              <a:t>Click to add text 10pt</a:t>
            </a:r>
          </a:p>
          <a:p>
            <a:endParaRPr/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52D6ACAB-5609-38FC-D3ED-9C642272FE3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33318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AU"/>
              <a:t>Click to add text 10pt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858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tex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A0A86295-3799-4055-1C7A-59CAA363C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640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CED1024-5DA2-8840-7AC2-C7FC158C7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640647"/>
            <a:ext cx="9144000" cy="459740"/>
          </a:xfrm>
          <a:custGeom>
            <a:avLst/>
            <a:gdLst/>
            <a:ahLst/>
            <a:cxnLst/>
            <a:rect l="l" t="t" r="r" b="b"/>
            <a:pathLst>
              <a:path w="9144000" h="459739">
                <a:moveTo>
                  <a:pt x="9144000" y="0"/>
                </a:moveTo>
                <a:lnTo>
                  <a:pt x="0" y="0"/>
                </a:lnTo>
                <a:lnTo>
                  <a:pt x="0" y="459739"/>
                </a:lnTo>
                <a:lnTo>
                  <a:pt x="9144000" y="459739"/>
                </a:lnTo>
                <a:lnTo>
                  <a:pt x="9144000" y="0"/>
                </a:lnTo>
                <a:close/>
              </a:path>
            </a:pathLst>
          </a:custGeom>
          <a:solidFill>
            <a:srgbClr val="E64626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3399B2A-36AB-AE15-E217-C1D472E7E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00387"/>
            <a:ext cx="9144000" cy="2043430"/>
          </a:xfrm>
          <a:custGeom>
            <a:avLst/>
            <a:gdLst/>
            <a:ahLst/>
            <a:cxnLst/>
            <a:rect l="l" t="t" r="r" b="b"/>
            <a:pathLst>
              <a:path w="9144000" h="2043429">
                <a:moveTo>
                  <a:pt x="9144000" y="0"/>
                </a:moveTo>
                <a:lnTo>
                  <a:pt x="0" y="0"/>
                </a:lnTo>
                <a:lnTo>
                  <a:pt x="0" y="2043112"/>
                </a:lnTo>
                <a:lnTo>
                  <a:pt x="9144000" y="2043112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1B0B21C-FA2D-826B-7943-A68F827AB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72443" y="3403748"/>
            <a:ext cx="0" cy="1219200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199"/>
                </a:lnTo>
              </a:path>
            </a:pathLst>
          </a:custGeom>
          <a:ln w="254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8E3BADCE-997C-7AED-BF38-6CE000F80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18200" y="3403748"/>
            <a:ext cx="0" cy="1219200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199"/>
                </a:lnTo>
              </a:path>
            </a:pathLst>
          </a:custGeom>
          <a:ln w="254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1">
            <a:extLst>
              <a:ext uri="{FF2B5EF4-FFF2-40B4-BE49-F238E27FC236}">
                <a16:creationId xmlns:a16="http://schemas.microsoft.com/office/drawing/2014/main" id="{A750FE79-0F06-BEC8-114A-CEEB0654F5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8676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AU"/>
              <a:t>Click to add text 10pt</a:t>
            </a:r>
            <a:endParaRPr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816E88B2-2440-D778-EE70-7C9542EC020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615997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AU"/>
              <a:t>Click to add text 10pt</a:t>
            </a:r>
          </a:p>
          <a:p>
            <a:endParaRPr/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52D6ACAB-5609-38FC-D3ED-9C642272FE3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33318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AU"/>
              <a:t>Click to add text 10pt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5472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84C3413-144B-3E34-A5A7-2A85DAA636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1013" y="1657350"/>
            <a:ext cx="3152775" cy="2362200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1000" b="1">
                <a:latin typeface="Arial"/>
                <a:cs typeface="Arial"/>
              </a:rPr>
              <a:t>Insert team/discipline </a:t>
            </a:r>
            <a:r>
              <a:rPr lang="en-AU" sz="1000" b="1" spc="-20">
                <a:latin typeface="Arial"/>
                <a:cs typeface="Arial"/>
              </a:rPr>
              <a:t>area</a:t>
            </a:r>
            <a:endParaRPr lang="en-AU" sz="1000">
              <a:latin typeface="Arial"/>
              <a:cs typeface="Arial"/>
            </a:endParaRPr>
          </a:p>
          <a:p>
            <a:pPr marL="12700" marR="711200">
              <a:lnSpc>
                <a:spcPct val="100000"/>
              </a:lnSpc>
            </a:pPr>
            <a:r>
              <a:rPr lang="en-AU" sz="1000">
                <a:latin typeface="Arial"/>
                <a:cs typeface="Arial"/>
              </a:rPr>
              <a:t>Name</a:t>
            </a:r>
            <a:r>
              <a:rPr lang="en-AU" sz="1000" spc="-20">
                <a:latin typeface="Arial"/>
                <a:cs typeface="Arial"/>
              </a:rPr>
              <a:t> </a:t>
            </a:r>
            <a:r>
              <a:rPr lang="en-AU" sz="1000" spc="-10">
                <a:latin typeface="Arial"/>
                <a:cs typeface="Arial"/>
              </a:rPr>
              <a:t>Surname Title</a:t>
            </a:r>
            <a:endParaRPr lang="en-AU"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AU" sz="1000">
                <a:latin typeface="Arial"/>
                <a:cs typeface="Arial"/>
              </a:rPr>
              <a:t>+61</a:t>
            </a:r>
            <a:r>
              <a:rPr lang="en-AU" sz="1000" spc="-10">
                <a:latin typeface="Arial"/>
                <a:cs typeface="Arial"/>
              </a:rPr>
              <a:t> </a:t>
            </a:r>
            <a:r>
              <a:rPr lang="en-AU" sz="1000">
                <a:latin typeface="Arial"/>
                <a:cs typeface="Arial"/>
              </a:rPr>
              <a:t>2</a:t>
            </a:r>
            <a:r>
              <a:rPr lang="en-AU" sz="1000" spc="-5">
                <a:latin typeface="Arial"/>
                <a:cs typeface="Arial"/>
              </a:rPr>
              <a:t> </a:t>
            </a:r>
            <a:r>
              <a:rPr lang="en-AU" sz="1000">
                <a:latin typeface="Arial"/>
                <a:cs typeface="Arial"/>
              </a:rPr>
              <a:t>1234</a:t>
            </a:r>
            <a:r>
              <a:rPr lang="en-AU" sz="1000" spc="-10">
                <a:latin typeface="Arial"/>
                <a:cs typeface="Arial"/>
              </a:rPr>
              <a:t> </a:t>
            </a:r>
            <a:r>
              <a:rPr lang="en-AU" sz="1000" spc="-20">
                <a:latin typeface="Arial"/>
                <a:cs typeface="Arial"/>
              </a:rPr>
              <a:t>5678</a:t>
            </a:r>
            <a:endParaRPr lang="en-AU"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AU" sz="1000" spc="-10">
                <a:latin typeface="Arial"/>
                <a:cs typeface="Arial"/>
                <a:hlinkClick r:id="rId2"/>
              </a:rPr>
              <a:t>first.last@sydney.edu.au</a:t>
            </a:r>
            <a:endParaRPr lang="en-AU"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AU"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AU" sz="1000" b="1" spc="-10" err="1">
                <a:latin typeface="Arial"/>
                <a:cs typeface="Arial"/>
              </a:rPr>
              <a:t>sydney.edu.au</a:t>
            </a:r>
            <a:r>
              <a:rPr lang="en-AU" sz="1000" b="1" spc="-10">
                <a:latin typeface="Arial"/>
                <a:cs typeface="Arial"/>
              </a:rPr>
              <a:t>/</a:t>
            </a:r>
            <a:r>
              <a:rPr lang="en-AU" sz="1000" b="1" spc="-10" err="1">
                <a:latin typeface="Arial"/>
                <a:cs typeface="Arial"/>
              </a:rPr>
              <a:t>xxxx</a:t>
            </a:r>
            <a:endParaRPr lang="en-AU"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735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 - Sandstone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Title only – Sandstone background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6970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Slides without accent bar at top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82180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title (line and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1663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7F195D-1D75-7971-7AE4-F2EDDB4FE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60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7BF0C12-4EFA-AA48-3CFD-E595F2CE757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4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6">
            <a:extLst>
              <a:ext uri="{FF2B5EF4-FFF2-40B4-BE49-F238E27FC236}">
                <a16:creationId xmlns:a16="http://schemas.microsoft.com/office/drawing/2014/main" id="{351BF546-A7D6-4DDD-D34D-2811CA1DFCD1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663CD1C2-E224-8DF3-9A0D-E3EFD27C1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1500"/>
            <a:ext cx="4572000" cy="4000500"/>
          </a:xfrm>
          <a:custGeom>
            <a:avLst/>
            <a:gdLst/>
            <a:ahLst/>
            <a:cxnLst/>
            <a:rect l="l" t="t" r="r" b="b"/>
            <a:pathLst>
              <a:path w="4572000" h="4000500">
                <a:moveTo>
                  <a:pt x="4572000" y="0"/>
                </a:moveTo>
                <a:lnTo>
                  <a:pt x="0" y="0"/>
                </a:lnTo>
                <a:lnTo>
                  <a:pt x="0" y="4000500"/>
                </a:lnTo>
                <a:lnTo>
                  <a:pt x="4572000" y="4000500"/>
                </a:lnTo>
                <a:lnTo>
                  <a:pt x="4572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EC0E1D8-33A4-65CC-8895-783ED3E74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137" y="937577"/>
            <a:ext cx="3966985" cy="94657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Heading sits here 28pt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9C36DF5-DD75-D71F-723C-8EF6CC84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627" y="1981961"/>
            <a:ext cx="3966984" cy="753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AU" sz="1400">
                <a:latin typeface="Arial"/>
                <a:cs typeface="Arial"/>
              </a:rPr>
              <a:t>Intro</a:t>
            </a:r>
            <a:r>
              <a:rPr lang="en-AU" sz="1400" spc="-2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text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14pt,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to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sit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here.</a:t>
            </a:r>
            <a:r>
              <a:rPr lang="en-AU" sz="1400" spc="-10">
                <a:latin typeface="Arial"/>
                <a:cs typeface="Arial"/>
              </a:rPr>
              <a:t> </a:t>
            </a:r>
            <a:br>
              <a:rPr lang="en-AU" sz="1400" spc="-10">
                <a:latin typeface="Arial"/>
                <a:cs typeface="Arial"/>
              </a:rPr>
            </a:br>
            <a:r>
              <a:rPr lang="en-AU" sz="1400">
                <a:latin typeface="Arial"/>
                <a:cs typeface="Arial"/>
              </a:rPr>
              <a:t>2–3</a:t>
            </a:r>
            <a:r>
              <a:rPr lang="en-AU" sz="1400" spc="-10">
                <a:latin typeface="Arial"/>
                <a:cs typeface="Arial"/>
              </a:rPr>
              <a:t> lines </a:t>
            </a:r>
            <a:r>
              <a:rPr lang="en-AU" sz="1400">
                <a:latin typeface="Arial"/>
                <a:cs typeface="Arial"/>
              </a:rPr>
              <a:t>of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spc="-25">
                <a:latin typeface="Arial"/>
                <a:cs typeface="Arial"/>
              </a:rPr>
              <a:t>copy.</a:t>
            </a:r>
            <a:r>
              <a:rPr lang="en-AU" sz="1400" spc="-8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Am </a:t>
            </a:r>
            <a:r>
              <a:rPr lang="en-AU" sz="1400" err="1">
                <a:latin typeface="Arial"/>
                <a:cs typeface="Arial"/>
              </a:rPr>
              <a:t>quo’xnkaln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ium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aute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 spc="-10" err="1">
                <a:latin typeface="Arial"/>
                <a:cs typeface="Arial"/>
              </a:rPr>
              <a:t>fuidesteI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eces</a:t>
            </a:r>
            <a:r>
              <a:rPr lang="en-AU" sz="1400">
                <a:latin typeface="Arial"/>
                <a:cs typeface="Arial"/>
              </a:rPr>
              <a:t>,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Cas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cus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aus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spc="-10" err="1">
                <a:latin typeface="Arial"/>
                <a:cs typeface="Arial"/>
              </a:rPr>
              <a:t>opubli</a:t>
            </a:r>
            <a:r>
              <a:rPr lang="en-AU" sz="1400" spc="-10">
                <a:latin typeface="Arial"/>
                <a:cs typeface="Arial"/>
              </a:rPr>
              <a:t>.</a:t>
            </a:r>
            <a:endParaRPr lang="en-AU" sz="1400">
              <a:latin typeface="Arial"/>
              <a:cs typeface="Arial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137" y="278741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sydney.edu.au</a:t>
            </a:r>
            <a:r>
              <a:rPr lang="en-GB"/>
              <a:t>/</a:t>
            </a:r>
            <a:r>
              <a:rPr lang="en-GB" err="1"/>
              <a:t>xxxxx</a:t>
            </a:r>
            <a:endParaRPr lang="en-US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CC6CB602-C08B-320B-4B19-B03FD0E5432F}"/>
              </a:ext>
            </a:extLst>
          </p:cNvPr>
          <p:cNvSpPr txBox="1"/>
          <p:nvPr userDrawn="1"/>
        </p:nvSpPr>
        <p:spPr>
          <a:xfrm rot="16200000">
            <a:off x="3535157" y="3553180"/>
            <a:ext cx="18302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/>
              <a:t>CRICOS 00026A    TEQSA PRV12057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86D37ED-27E5-AE93-0796-AAE7687CBB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3496111"/>
            <a:ext cx="3989544" cy="74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03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 - Sandstone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Title only – Sandstone background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3305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 - Light Grey backgroun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514350"/>
            <a:ext cx="79883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Title only – light grey background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716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small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text 2">
            <a:extLst>
              <a:ext uri="{FF2B5EF4-FFF2-40B4-BE49-F238E27FC236}">
                <a16:creationId xmlns:a16="http://schemas.microsoft.com/office/drawing/2014/main" id="{4750A85D-7EC4-4F3C-A957-3387FB721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6673850" cy="2781300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628650" indent="-171450">
              <a:buFont typeface="System Font Regular"/>
              <a:buChar char="-"/>
              <a:defRPr sz="1000"/>
            </a:lvl2pPr>
          </a:lstStyle>
          <a:p>
            <a:r>
              <a:rPr lang="en-AU"/>
              <a:t>Click to add text</a:t>
            </a: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F8334D-F6CE-6F26-F021-0B9D5783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162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small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514350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 and 2 column text box</a:t>
            </a:r>
            <a:br>
              <a:rPr lang="en-US"/>
            </a:br>
            <a:r>
              <a:rPr lang="en-US"/>
              <a:t>Small body copy</a:t>
            </a:r>
            <a:endParaRPr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B76861-0B8E-1907-DDCC-D9BE0F7299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6673850" cy="2781300"/>
          </a:xfrm>
          <a:prstGeom prst="rect">
            <a:avLst/>
          </a:prstGeom>
        </p:spPr>
        <p:txBody>
          <a:bodyPr lIns="0" tIns="0" rIns="0" bIns="0" numCol="2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 marL="628650" indent="-171450">
              <a:buFont typeface="System Font Regular"/>
              <a:buChar char="-"/>
              <a:defRPr sz="1000"/>
            </a:lvl2pPr>
          </a:lstStyle>
          <a:p>
            <a:r>
              <a:rPr lang="en-AU"/>
              <a:t>Click to add text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10296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, small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691CD0B-A249-E00E-D26B-FCB09FEB61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6673850" cy="2781300"/>
          </a:xfrm>
          <a:prstGeom prst="rect">
            <a:avLst/>
          </a:prstGeom>
        </p:spPr>
        <p:txBody>
          <a:bodyPr lIns="0" tIns="0" rIns="0" bIns="0" numCol="3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 marL="628650" indent="-171450">
              <a:buFont typeface="System Font Regular"/>
              <a:buChar char="-"/>
              <a:defRPr sz="1000"/>
            </a:lvl2pPr>
          </a:lstStyle>
          <a:p>
            <a:r>
              <a:rPr lang="en-AU"/>
              <a:t>Text Placeholder 2</a:t>
            </a: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0A890-DBCE-9D0B-FC1E-1FBC364068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514350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 and 3 column text box</a:t>
            </a:r>
            <a:br>
              <a:rPr lang="en-US"/>
            </a:br>
            <a:r>
              <a:rPr lang="en-US"/>
              <a:t>Small body copy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9463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medium body copy 1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25C77E-CD2E-BA7A-975E-54EF9CC46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1188" y="1809750"/>
            <a:ext cx="6684962" cy="27559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6E4-89B8-DE75-7430-4DB49BAA2C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514350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 and 1 column text box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65334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medium body copy 1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AE129D5-BC83-5BC6-7696-A62ABBA706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1188" y="1809750"/>
            <a:ext cx="3224212" cy="27559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EE874E2-82AB-542D-E56B-2FB8466A88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0969" y="1809750"/>
            <a:ext cx="3224212" cy="27559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8EBB7-A22D-DEA0-3883-7D6A226ED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514350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 and 2 column text box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390432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, medium body copy 1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89C3E4A-3CEE-6A06-BFB0-526F77478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1188" y="1814829"/>
            <a:ext cx="1954832" cy="27559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DFC8A7E-2401-E620-E338-5D28D25068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0315" y="1814829"/>
            <a:ext cx="1954832" cy="27559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104634B-900F-6E88-EAFF-FBF5C77F1A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44627" y="1814829"/>
            <a:ext cx="1954832" cy="27559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5C447-82BB-3065-F7F8-2993FACA60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514350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 and 3 column text box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3684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large body copy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25C77E-CD2E-BA7A-975E-54EF9CC46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1188" y="1809750"/>
            <a:ext cx="6684962" cy="27559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800">
                <a:latin typeface="+mn-lt"/>
              </a:defRPr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800">
                <a:latin typeface="+mn-lt"/>
              </a:defRPr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800">
                <a:latin typeface="+mn-lt"/>
              </a:defRPr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800">
                <a:latin typeface="+mn-lt"/>
              </a:defRPr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8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A7D94-FC97-9D5C-C395-284A560F5C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514350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 and 1 column text box</a:t>
            </a:r>
            <a:br>
              <a:rPr lang="en-US"/>
            </a:br>
            <a:r>
              <a:rPr lang="en-US"/>
              <a:t>Large body copy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40331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7CDED4A-4823-EF24-3881-13F93D5266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881188" y="1802292"/>
            <a:ext cx="6684962" cy="276335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System Font Regular"/>
              <a:buNone/>
              <a:defRPr sz="1000"/>
            </a:lvl1pPr>
            <a:lvl2pPr>
              <a:defRPr sz="1000"/>
            </a:lvl2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stem Font Regular"/>
              <a:buChar char="-"/>
              <a:tabLst/>
              <a:defRPr/>
            </a:pPr>
            <a:r>
              <a:rPr lang="en-AU"/>
              <a:t>Click to add text or click on icon </a:t>
            </a:r>
            <a:br>
              <a:rPr lang="en-AU"/>
            </a:br>
            <a:r>
              <a:rPr lang="en-AU"/>
              <a:t>below to add object’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72B83BE-F949-7430-0580-E28A8377541C}"/>
              </a:ext>
            </a:extLst>
          </p:cNvPr>
          <p:cNvSpPr txBox="1"/>
          <p:nvPr userDrawn="1"/>
        </p:nvSpPr>
        <p:spPr>
          <a:xfrm>
            <a:off x="568325" y="4725643"/>
            <a:ext cx="942975" cy="1181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>
                <a:solidFill>
                  <a:srgbClr val="3C3C3B"/>
                </a:solidFill>
                <a:latin typeface="Arial"/>
                <a:cs typeface="Arial"/>
              </a:rPr>
              <a:t>The</a:t>
            </a:r>
            <a:r>
              <a:rPr sz="650" spc="1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>
                <a:solidFill>
                  <a:srgbClr val="3C3C3B"/>
                </a:solidFill>
                <a:latin typeface="Arial"/>
                <a:cs typeface="Arial"/>
              </a:rPr>
              <a:t>University</a:t>
            </a:r>
            <a:r>
              <a:rPr sz="650" spc="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>
                <a:solidFill>
                  <a:srgbClr val="3C3C3B"/>
                </a:solidFill>
                <a:latin typeface="Arial"/>
                <a:cs typeface="Arial"/>
              </a:rPr>
              <a:t>of</a:t>
            </a:r>
            <a:r>
              <a:rPr sz="650" spc="1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>
                <a:solidFill>
                  <a:srgbClr val="3C3C3B"/>
                </a:solidFill>
                <a:latin typeface="Arial"/>
                <a:cs typeface="Arial"/>
              </a:rPr>
              <a:t>Sydney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A8BAD8-45B3-FA80-A6FD-062B923B6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514350"/>
            <a:ext cx="79883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Title and 1 object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4235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>
            <a:extLst>
              <a:ext uri="{FF2B5EF4-FFF2-40B4-BE49-F238E27FC236}">
                <a16:creationId xmlns:a16="http://schemas.microsoft.com/office/drawing/2014/main" id="{A9A93A07-E57F-5770-834F-CFEF4A2F1EA7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" y="0"/>
            <a:ext cx="9144000" cy="5143500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663CD1C2-E224-8DF3-9A0D-E3EFD27C1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1500"/>
            <a:ext cx="4572000" cy="4000500"/>
          </a:xfrm>
          <a:custGeom>
            <a:avLst/>
            <a:gdLst/>
            <a:ahLst/>
            <a:cxnLst/>
            <a:rect l="l" t="t" r="r" b="b"/>
            <a:pathLst>
              <a:path w="4572000" h="4000500">
                <a:moveTo>
                  <a:pt x="4572000" y="0"/>
                </a:moveTo>
                <a:lnTo>
                  <a:pt x="0" y="0"/>
                </a:lnTo>
                <a:lnTo>
                  <a:pt x="0" y="4000500"/>
                </a:lnTo>
                <a:lnTo>
                  <a:pt x="4572000" y="4000500"/>
                </a:lnTo>
                <a:lnTo>
                  <a:pt x="4572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EC0E1D8-33A4-65CC-8895-783ED3E74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137" y="937577"/>
            <a:ext cx="3966985" cy="94657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Heading sits here 28pt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9C36DF5-DD75-D71F-723C-8EF6CC84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627" y="1981961"/>
            <a:ext cx="3966984" cy="753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AU" sz="1400">
                <a:latin typeface="Arial"/>
                <a:cs typeface="Arial"/>
              </a:rPr>
              <a:t>Intro</a:t>
            </a:r>
            <a:r>
              <a:rPr lang="en-AU" sz="1400" spc="-2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text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14pt,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to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sit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here.</a:t>
            </a:r>
            <a:r>
              <a:rPr lang="en-AU" sz="1400" spc="-10">
                <a:latin typeface="Arial"/>
                <a:cs typeface="Arial"/>
              </a:rPr>
              <a:t> </a:t>
            </a:r>
            <a:br>
              <a:rPr lang="en-AU" sz="1400" spc="-10">
                <a:latin typeface="Arial"/>
                <a:cs typeface="Arial"/>
              </a:rPr>
            </a:br>
            <a:r>
              <a:rPr lang="en-AU" sz="1400">
                <a:latin typeface="Arial"/>
                <a:cs typeface="Arial"/>
              </a:rPr>
              <a:t>2–3</a:t>
            </a:r>
            <a:r>
              <a:rPr lang="en-AU" sz="1400" spc="-10">
                <a:latin typeface="Arial"/>
                <a:cs typeface="Arial"/>
              </a:rPr>
              <a:t> lines </a:t>
            </a:r>
            <a:r>
              <a:rPr lang="en-AU" sz="1400">
                <a:latin typeface="Arial"/>
                <a:cs typeface="Arial"/>
              </a:rPr>
              <a:t>of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spc="-25">
                <a:latin typeface="Arial"/>
                <a:cs typeface="Arial"/>
              </a:rPr>
              <a:t>copy.</a:t>
            </a:r>
            <a:r>
              <a:rPr lang="en-AU" sz="1400" spc="-8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Am </a:t>
            </a:r>
            <a:r>
              <a:rPr lang="en-AU" sz="1400" err="1">
                <a:latin typeface="Arial"/>
                <a:cs typeface="Arial"/>
              </a:rPr>
              <a:t>quo’xnkaln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ium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aute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 spc="-10" err="1">
                <a:latin typeface="Arial"/>
                <a:cs typeface="Arial"/>
              </a:rPr>
              <a:t>fuidesteI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eces</a:t>
            </a:r>
            <a:r>
              <a:rPr lang="en-AU" sz="1400">
                <a:latin typeface="Arial"/>
                <a:cs typeface="Arial"/>
              </a:rPr>
              <a:t>,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Cas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cus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aus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spc="-10" err="1">
                <a:latin typeface="Arial"/>
                <a:cs typeface="Arial"/>
              </a:rPr>
              <a:t>opubli</a:t>
            </a:r>
            <a:r>
              <a:rPr lang="en-AU" sz="1400" spc="-10">
                <a:latin typeface="Arial"/>
                <a:cs typeface="Arial"/>
              </a:rPr>
              <a:t>.</a:t>
            </a:r>
            <a:endParaRPr lang="en-AU" sz="1400">
              <a:latin typeface="Arial"/>
              <a:cs typeface="Arial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137" y="278741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sydney.edu.au</a:t>
            </a:r>
            <a:r>
              <a:rPr lang="en-GB"/>
              <a:t>/</a:t>
            </a:r>
            <a:r>
              <a:rPr lang="en-GB" err="1"/>
              <a:t>xxxxx</a:t>
            </a:r>
            <a:endParaRPr lang="en-US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CC6CB602-C08B-320B-4B19-B03FD0E5432F}"/>
              </a:ext>
            </a:extLst>
          </p:cNvPr>
          <p:cNvSpPr txBox="1"/>
          <p:nvPr userDrawn="1"/>
        </p:nvSpPr>
        <p:spPr>
          <a:xfrm rot="16200000">
            <a:off x="3535157" y="3553180"/>
            <a:ext cx="18302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/>
              <a:t>CRICOS 00026A    TEQSA PRV12057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139797D-3238-5637-CDB3-B336C7726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3496111"/>
            <a:ext cx="3989544" cy="74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79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half" idx="2" hasCustomPrompt="1"/>
          </p:nvPr>
        </p:nvSpPr>
        <p:spPr>
          <a:xfrm>
            <a:off x="1881188" y="1802292"/>
            <a:ext cx="3148012" cy="276335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System Font Regular"/>
              <a:buNone/>
              <a:defRPr sz="1000"/>
            </a:lvl1pPr>
            <a:lvl2pPr>
              <a:defRPr sz="1000"/>
            </a:lvl2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stem Font Regular"/>
              <a:buChar char="-"/>
              <a:tabLst/>
              <a:defRPr/>
            </a:pPr>
            <a:r>
              <a:rPr lang="en-AU"/>
              <a:t>Click to add text or click on icon </a:t>
            </a:r>
            <a:br>
              <a:rPr lang="en-AU"/>
            </a:br>
            <a:r>
              <a:rPr lang="en-AU"/>
              <a:t>below to add object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CF546AC-A09B-3B79-BF41-C9B5E391B8D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418138" y="1802292"/>
            <a:ext cx="3148012" cy="276335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System Font Regular"/>
              <a:buNone/>
              <a:defRPr sz="1000"/>
            </a:lvl1pPr>
            <a:lvl2pPr>
              <a:defRPr sz="1000"/>
            </a:lvl2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stem Font Regular"/>
              <a:buChar char="-"/>
              <a:tabLst/>
              <a:defRPr/>
            </a:pPr>
            <a:r>
              <a:rPr lang="en-AU"/>
              <a:t>Click to add text or click on icon </a:t>
            </a:r>
            <a:br>
              <a:rPr lang="en-AU"/>
            </a:br>
            <a:r>
              <a:rPr lang="en-AU"/>
              <a:t>below to add object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93909B7-37E7-FB1F-A3FB-7C585D474988}"/>
              </a:ext>
            </a:extLst>
          </p:cNvPr>
          <p:cNvSpPr txBox="1"/>
          <p:nvPr userDrawn="1"/>
        </p:nvSpPr>
        <p:spPr>
          <a:xfrm>
            <a:off x="568325" y="4725643"/>
            <a:ext cx="942975" cy="1181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>
                <a:solidFill>
                  <a:srgbClr val="3C3C3B"/>
                </a:solidFill>
                <a:latin typeface="Arial"/>
                <a:cs typeface="Arial"/>
              </a:rPr>
              <a:t>The</a:t>
            </a:r>
            <a:r>
              <a:rPr sz="650" spc="1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>
                <a:solidFill>
                  <a:srgbClr val="3C3C3B"/>
                </a:solidFill>
                <a:latin typeface="Arial"/>
                <a:cs typeface="Arial"/>
              </a:rPr>
              <a:t>University</a:t>
            </a:r>
            <a:r>
              <a:rPr sz="650" spc="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>
                <a:solidFill>
                  <a:srgbClr val="3C3C3B"/>
                </a:solidFill>
                <a:latin typeface="Arial"/>
                <a:cs typeface="Arial"/>
              </a:rPr>
              <a:t>of</a:t>
            </a:r>
            <a:r>
              <a:rPr sz="650" spc="1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>
                <a:solidFill>
                  <a:srgbClr val="3C3C3B"/>
                </a:solidFill>
                <a:latin typeface="Arial"/>
                <a:cs typeface="Arial"/>
              </a:rPr>
              <a:t>Sydney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8B64C5-69D6-29E7-DC8C-3D7E36B92D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514350"/>
            <a:ext cx="79883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Title and 2 objects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0449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mage, small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0FAA322-1959-4F66-2CF0-5AB1E42AA9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4356100" cy="27813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buFont typeface="System Font Regular"/>
              <a:buChar char="-"/>
              <a:defRPr sz="1000"/>
            </a:lvl2pPr>
          </a:lstStyle>
          <a:p>
            <a:r>
              <a:rPr lang="en-AU"/>
              <a:t>Click to add text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30F62FA-786C-07E8-C52D-1D109342A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95810" y="0"/>
            <a:ext cx="264819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DFF1E3-1C14-C1DF-E876-81BE15B66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514350"/>
            <a:ext cx="567055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Title, text box and image</a:t>
            </a:r>
            <a:br>
              <a:rPr lang="en-US"/>
            </a:br>
            <a:r>
              <a:rPr lang="en-US"/>
              <a:t>Small body copy</a:t>
            </a:r>
          </a:p>
        </p:txBody>
      </p:sp>
    </p:spTree>
    <p:extLst>
      <p:ext uri="{BB962C8B-B14F-4D97-AF65-F5344CB8AC3E}">
        <p14:creationId xmlns:p14="http://schemas.microsoft.com/office/powerpoint/2010/main" val="10994655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mage, medium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0FAA322-1959-4F66-2CF0-5AB1E42AA9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4356100" cy="27813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System Font Regular"/>
              <a:buChar char="-"/>
              <a:defRPr sz="13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buFont typeface="System Font Regular"/>
              <a:buChar char="-"/>
              <a:defRPr sz="1000"/>
            </a:lvl2pPr>
          </a:lstStyle>
          <a:p>
            <a:r>
              <a:rPr lang="en-AU"/>
              <a:t>Click to add text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30F62FA-786C-07E8-C52D-1D109342A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95810" y="0"/>
            <a:ext cx="264819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EEB19-4E3F-B145-7FD5-34ED6F606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514350"/>
            <a:ext cx="567055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Title, text box and image</a:t>
            </a:r>
            <a:br>
              <a:rPr lang="en-US"/>
            </a:br>
            <a:r>
              <a:rPr lang="en-US"/>
              <a:t>Medium body copy</a:t>
            </a:r>
          </a:p>
        </p:txBody>
      </p:sp>
    </p:spTree>
    <p:extLst>
      <p:ext uri="{BB962C8B-B14F-4D97-AF65-F5344CB8AC3E}">
        <p14:creationId xmlns:p14="http://schemas.microsoft.com/office/powerpoint/2010/main" val="9218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mage, large body copy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>
            <a:extLst>
              <a:ext uri="{FF2B5EF4-FFF2-40B4-BE49-F238E27FC236}">
                <a16:creationId xmlns:a16="http://schemas.microsoft.com/office/drawing/2014/main" id="{B0FAA322-1959-4F66-2CF0-5AB1E42AA9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4356100" cy="27813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System Font Regular"/>
              <a:buChar char="-"/>
              <a:defRPr sz="18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buFont typeface="System Font Regular"/>
              <a:buChar char="-"/>
              <a:defRPr sz="1000"/>
            </a:lvl2pPr>
          </a:lstStyle>
          <a:p>
            <a:r>
              <a:rPr lang="en-AU"/>
              <a:t>Click to add text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30F62FA-786C-07E8-C52D-1D109342A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95810" y="0"/>
            <a:ext cx="264819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FA3C1-A213-1628-DCF0-0721D0333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514350"/>
            <a:ext cx="567055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Title, text box and image</a:t>
            </a:r>
            <a:br>
              <a:rPr lang="en-US"/>
            </a:br>
            <a:r>
              <a:rPr lang="en-US"/>
              <a:t>Large body copy</a:t>
            </a:r>
          </a:p>
        </p:txBody>
      </p:sp>
    </p:spTree>
    <p:extLst>
      <p:ext uri="{BB962C8B-B14F-4D97-AF65-F5344CB8AC3E}">
        <p14:creationId xmlns:p14="http://schemas.microsoft.com/office/powerpoint/2010/main" val="16119798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339949" y="518918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Heading 1</a:t>
            </a:r>
            <a:br>
              <a:rPr lang="en-AU"/>
            </a:br>
            <a:r>
              <a:rPr lang="en-US"/>
              <a:t>Title, text box and image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E7C6475-9E09-2C25-60AA-C01FFE5493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690FE27-A077-176C-683F-060F8B919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9948" y="1885950"/>
            <a:ext cx="3055937" cy="20701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277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763150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Heading 2</a:t>
            </a:r>
            <a:br>
              <a:rPr lang="en-AU"/>
            </a:br>
            <a:r>
              <a:rPr lang="en-US"/>
              <a:t>Title, text box and image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63C846B-3BBC-0A9B-343F-8DA8440D4F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1" y="2130182"/>
            <a:ext cx="3055937" cy="20701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223EA41-0E53-E4BC-82D3-F2D428AADB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2082" y="0"/>
            <a:ext cx="4581917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22618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6AF4810-CD2A-169B-7819-02D6EDE18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677" y="0"/>
            <a:ext cx="4562082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: 1"/>
          <p:cNvSpPr>
            <a:spLocks noGrp="1"/>
          </p:cNvSpPr>
          <p:nvPr>
            <p:ph type="title" hasCustomPrompt="1"/>
          </p:nvPr>
        </p:nvSpPr>
        <p:spPr>
          <a:xfrm>
            <a:off x="571500" y="763150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Heading 3</a:t>
            </a:r>
            <a:br>
              <a:rPr lang="en-AU"/>
            </a:br>
            <a:r>
              <a:rPr lang="en-US"/>
              <a:t>Title, text box and image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A9B2E54-042A-B95A-337E-B5C4C9A5CC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0" y="2130182"/>
            <a:ext cx="3055937" cy="20701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F473830-12BA-DF64-1A9E-1CAE3632CA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2082" y="0"/>
            <a:ext cx="458191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6148556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0">
            <a:extLst>
              <a:ext uri="{FF2B5EF4-FFF2-40B4-BE49-F238E27FC236}">
                <a16:creationId xmlns:a16="http://schemas.microsoft.com/office/drawing/2014/main" id="{CA7413FA-6408-3254-1779-682CAAAE9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1500" y="59055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64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0">
            <a:extLst>
              <a:ext uri="{FF2B5EF4-FFF2-40B4-BE49-F238E27FC236}">
                <a16:creationId xmlns:a16="http://schemas.microsoft.com/office/drawing/2014/main" id="{D01AF305-2512-8B00-F76B-C57D23274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62082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: 1"/>
          <p:cNvSpPr>
            <a:spLocks noGrp="1"/>
          </p:cNvSpPr>
          <p:nvPr>
            <p:ph type="title" hasCustomPrompt="1"/>
          </p:nvPr>
        </p:nvSpPr>
        <p:spPr>
          <a:xfrm>
            <a:off x="571500" y="779025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Heading 4</a:t>
            </a:r>
            <a:br>
              <a:rPr lang="en-AU"/>
            </a:br>
            <a:r>
              <a:rPr lang="en-US"/>
              <a:t>Title, text box and image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1A2B76-7231-1188-47F7-90C1CBB052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1" y="2146057"/>
            <a:ext cx="3055937" cy="20701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1pPr>
            <a:lvl2pPr marL="6286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2pPr>
            <a:lvl3pPr marL="10858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3pPr>
            <a:lvl4pPr marL="15430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4pPr>
            <a:lvl5pPr marL="20002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01BB514-CFB3-0A62-D442-0367254D28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2082" y="0"/>
            <a:ext cx="458191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2395856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8585A7-12B9-F7BC-085D-8B7FD93EC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2842" y="0"/>
            <a:ext cx="5261158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779025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Heading 5</a:t>
            </a:r>
            <a:br>
              <a:rPr lang="en-AU"/>
            </a:br>
            <a:r>
              <a:rPr lang="en-US"/>
              <a:t>Title, text box + images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260F83-22E0-FB93-2602-46785993E9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071" y="2146057"/>
            <a:ext cx="3055937" cy="20701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FA3D8C20-B9F8-111A-7311-B7F42789D4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42651" y="577850"/>
            <a:ext cx="1996249" cy="1929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E67DE4A2-A084-6CFF-A647-B7F40F5B32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68993" y="577850"/>
            <a:ext cx="1996249" cy="1929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047206EB-D996-0FD4-E065-E9595D10C0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2651" y="2636387"/>
            <a:ext cx="1996249" cy="1929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EDA01D0-B9B6-53CA-5A69-95C997DC2B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68993" y="2636387"/>
            <a:ext cx="1996249" cy="1929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42663204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FA3D8C20-B9F8-111A-7311-B7F42789D4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1500" y="1436723"/>
            <a:ext cx="2880000" cy="29612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F9157D3-AB43-6EAD-7F21-F164319B31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74627" y="1434554"/>
            <a:ext cx="1998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047206EB-D996-0FD4-E065-E9595D10C0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74628" y="2957976"/>
            <a:ext cx="1996249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79C8713-47DB-6665-EC36-148C9CB7B0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86150" y="1436723"/>
            <a:ext cx="2880000" cy="29612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idx="1"/>
          </p:nvPr>
        </p:nvSpPr>
        <p:spPr>
          <a:xfrm>
            <a:off x="571500" y="4476750"/>
            <a:ext cx="7994650" cy="218174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7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A660FC81-FDB2-6847-91E7-792B3F29E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514350"/>
            <a:ext cx="7988300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Heading 6 – single line</a:t>
            </a:r>
          </a:p>
        </p:txBody>
      </p:sp>
    </p:spTree>
    <p:extLst>
      <p:ext uri="{BB962C8B-B14F-4D97-AF65-F5344CB8AC3E}">
        <p14:creationId xmlns:p14="http://schemas.microsoft.com/office/powerpoint/2010/main" val="213173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3F48FE3D-1F01-EEB6-6A4A-4F4B29D064A5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663CD1C2-E224-8DF3-9A0D-E3EFD27C1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1500"/>
            <a:ext cx="4572000" cy="4000500"/>
          </a:xfrm>
          <a:custGeom>
            <a:avLst/>
            <a:gdLst/>
            <a:ahLst/>
            <a:cxnLst/>
            <a:rect l="l" t="t" r="r" b="b"/>
            <a:pathLst>
              <a:path w="4572000" h="4000500">
                <a:moveTo>
                  <a:pt x="4572000" y="0"/>
                </a:moveTo>
                <a:lnTo>
                  <a:pt x="0" y="0"/>
                </a:lnTo>
                <a:lnTo>
                  <a:pt x="0" y="4000500"/>
                </a:lnTo>
                <a:lnTo>
                  <a:pt x="4572000" y="4000500"/>
                </a:lnTo>
                <a:lnTo>
                  <a:pt x="4572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EC0E1D8-33A4-65CC-8895-783ED3E74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137" y="937577"/>
            <a:ext cx="3966985" cy="94657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Heading sits here 28pt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9C36DF5-DD75-D71F-723C-8EF6CC84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627" y="1981961"/>
            <a:ext cx="3966984" cy="753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AU" sz="1400">
                <a:latin typeface="Arial"/>
                <a:cs typeface="Arial"/>
              </a:rPr>
              <a:t>Intro</a:t>
            </a:r>
            <a:r>
              <a:rPr lang="en-AU" sz="1400" spc="-2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text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14pt,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to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sit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here.</a:t>
            </a:r>
            <a:r>
              <a:rPr lang="en-AU" sz="1400" spc="-10">
                <a:latin typeface="Arial"/>
                <a:cs typeface="Arial"/>
              </a:rPr>
              <a:t> </a:t>
            </a:r>
            <a:br>
              <a:rPr lang="en-AU" sz="1400" spc="-10">
                <a:latin typeface="Arial"/>
                <a:cs typeface="Arial"/>
              </a:rPr>
            </a:br>
            <a:r>
              <a:rPr lang="en-AU" sz="1400">
                <a:latin typeface="Arial"/>
                <a:cs typeface="Arial"/>
              </a:rPr>
              <a:t>2–3</a:t>
            </a:r>
            <a:r>
              <a:rPr lang="en-AU" sz="1400" spc="-10">
                <a:latin typeface="Arial"/>
                <a:cs typeface="Arial"/>
              </a:rPr>
              <a:t> lines </a:t>
            </a:r>
            <a:r>
              <a:rPr lang="en-AU" sz="1400">
                <a:latin typeface="Arial"/>
                <a:cs typeface="Arial"/>
              </a:rPr>
              <a:t>of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spc="-25">
                <a:latin typeface="Arial"/>
                <a:cs typeface="Arial"/>
              </a:rPr>
              <a:t>copy.</a:t>
            </a:r>
            <a:r>
              <a:rPr lang="en-AU" sz="1400" spc="-8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Am </a:t>
            </a:r>
            <a:r>
              <a:rPr lang="en-AU" sz="1400" err="1">
                <a:latin typeface="Arial"/>
                <a:cs typeface="Arial"/>
              </a:rPr>
              <a:t>quo’xnkaln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ium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aute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 spc="-10" err="1">
                <a:latin typeface="Arial"/>
                <a:cs typeface="Arial"/>
              </a:rPr>
              <a:t>fuidesteI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eces</a:t>
            </a:r>
            <a:r>
              <a:rPr lang="en-AU" sz="1400">
                <a:latin typeface="Arial"/>
                <a:cs typeface="Arial"/>
              </a:rPr>
              <a:t>,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Cas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cus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aus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spc="-10" err="1">
                <a:latin typeface="Arial"/>
                <a:cs typeface="Arial"/>
              </a:rPr>
              <a:t>opubli</a:t>
            </a:r>
            <a:r>
              <a:rPr lang="en-AU" sz="1400" spc="-10">
                <a:latin typeface="Arial"/>
                <a:cs typeface="Arial"/>
              </a:rPr>
              <a:t>.</a:t>
            </a:r>
            <a:endParaRPr lang="en-AU" sz="1400">
              <a:latin typeface="Arial"/>
              <a:cs typeface="Arial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137" y="278741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sydney.edu.au</a:t>
            </a:r>
            <a:r>
              <a:rPr lang="en-GB"/>
              <a:t>/</a:t>
            </a:r>
            <a:r>
              <a:rPr lang="en-GB" err="1"/>
              <a:t>xxxxx</a:t>
            </a:r>
            <a:endParaRPr lang="en-US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CC6CB602-C08B-320B-4B19-B03FD0E5432F}"/>
              </a:ext>
            </a:extLst>
          </p:cNvPr>
          <p:cNvSpPr txBox="1"/>
          <p:nvPr userDrawn="1"/>
        </p:nvSpPr>
        <p:spPr>
          <a:xfrm rot="16200000">
            <a:off x="3535157" y="3553180"/>
            <a:ext cx="18302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/>
              <a:t>CRICOS 00026A    TEQSA PRV12057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075A468-BEE5-4DEF-FEB5-93F5619DCD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3496111"/>
            <a:ext cx="3989544" cy="74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8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bio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BEE90D4-8B0A-FDDF-BF6B-72D8DFDC89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92173" y="1410798"/>
            <a:ext cx="1322070" cy="121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44D6788-A0C0-B174-4895-15A2149AC77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892173" y="2776903"/>
            <a:ext cx="1917700" cy="387734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1" i="0">
                <a:solidFill>
                  <a:schemeClr val="accent1"/>
                </a:solidFill>
                <a:latin typeface="+mn-lt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First Last 10pt Arial</a:t>
            </a:r>
          </a:p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Title goes here 10pt Times</a:t>
            </a:r>
            <a:endParaRPr/>
          </a:p>
        </p:txBody>
      </p:sp>
      <p:sp>
        <p:nvSpPr>
          <p:cNvPr id="3" name="Text Placeholder 4"/>
          <p:cNvSpPr>
            <a:spLocks noGrp="1"/>
          </p:cNvSpPr>
          <p:nvPr>
            <p:ph type="body" idx="1" hasCustomPrompt="1"/>
          </p:nvPr>
        </p:nvSpPr>
        <p:spPr>
          <a:xfrm>
            <a:off x="1892173" y="3365497"/>
            <a:ext cx="1917700" cy="1375162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10pt</a:t>
            </a:r>
            <a:endParaRPr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5F9DD4CC-F211-99E0-B144-C7DF316647C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05194" y="1410798"/>
            <a:ext cx="1322070" cy="121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52B38CD-C9E2-6FCF-659C-51A52C84804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205194" y="2776903"/>
            <a:ext cx="1917700" cy="387734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1" i="0">
                <a:solidFill>
                  <a:schemeClr val="accent1"/>
                </a:solidFill>
                <a:latin typeface="+mn-lt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First Last 10pt Arial</a:t>
            </a:r>
          </a:p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Title goes here 10pt Times</a:t>
            </a:r>
            <a:endParaRPr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CE8A92-798F-6C5E-0F46-EC0B5684D23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05194" y="3365497"/>
            <a:ext cx="1917700" cy="1375162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10pt</a:t>
            </a:r>
            <a:endParaRPr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33A6F673-B304-E705-5E66-2DBDA1BA763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50856" y="1410798"/>
            <a:ext cx="1322070" cy="121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E08F0228-3E66-E48B-74F0-3A18CDB08DA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550856" y="2776903"/>
            <a:ext cx="1917700" cy="387734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1" i="0">
                <a:solidFill>
                  <a:schemeClr val="accent1"/>
                </a:solidFill>
                <a:latin typeface="+mn-lt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First Last 10pt Arial</a:t>
            </a:r>
          </a:p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Title goes here 10pt Times</a:t>
            </a:r>
            <a:endParaRPr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4BEEB3E0-898E-2BE3-26F4-15A3FF454115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550856" y="3365497"/>
            <a:ext cx="1917700" cy="1375162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10pt</a:t>
            </a:r>
            <a:endParaRPr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8BE29F25-B1A6-E14D-D106-B0B1A8245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514350"/>
            <a:ext cx="7988300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Speaker bios with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26382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bios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1">
            <a:extLst>
              <a:ext uri="{FF2B5EF4-FFF2-40B4-BE49-F238E27FC236}">
                <a16:creationId xmlns:a16="http://schemas.microsoft.com/office/drawing/2014/main" id="{01046116-FA83-47AD-17FA-94D776E8C80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887052" y="1426364"/>
            <a:ext cx="2960856" cy="369098"/>
          </a:xfrm>
          <a:prstGeom prst="rect">
            <a:avLst/>
          </a:prstGeom>
          <a:solidFill>
            <a:schemeClr val="accent1"/>
          </a:solidFill>
        </p:spPr>
        <p:txBody>
          <a:bodyPr lIns="251999" tIns="72000" rIns="251999" bIns="72000" numCol="1" spcCol="252000" anchor="ctr" anchorCtr="0"/>
          <a:lstStyle>
            <a:lvl1pPr marL="0" indent="0">
              <a:buFontTx/>
              <a:buNone/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Heading 10pt</a:t>
            </a:r>
            <a:endParaRPr/>
          </a:p>
        </p:txBody>
      </p:sp>
      <p:sp>
        <p:nvSpPr>
          <p:cNvPr id="3" name="Holder 2"/>
          <p:cNvSpPr>
            <a:spLocks noGrp="1"/>
          </p:cNvSpPr>
          <p:nvPr>
            <p:ph type="body" idx="1" hasCustomPrompt="1"/>
          </p:nvPr>
        </p:nvSpPr>
        <p:spPr>
          <a:xfrm>
            <a:off x="1887052" y="1795462"/>
            <a:ext cx="2960856" cy="2770187"/>
          </a:xfrm>
          <a:prstGeom prst="rect">
            <a:avLst/>
          </a:prstGeom>
          <a:solidFill>
            <a:schemeClr val="bg2"/>
          </a:solidFill>
        </p:spPr>
        <p:txBody>
          <a:bodyPr lIns="251999" tIns="251999" rIns="251999" bIns="251999" numCol="1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10pt</a:t>
            </a:r>
          </a:p>
          <a:p>
            <a:endParaRPr lang="en-AU"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2593A6BD-50DF-0434-8D9C-6C5105B3794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212958" y="1426364"/>
            <a:ext cx="2960856" cy="369098"/>
          </a:xfrm>
          <a:prstGeom prst="rect">
            <a:avLst/>
          </a:prstGeom>
          <a:solidFill>
            <a:schemeClr val="accent1"/>
          </a:solidFill>
        </p:spPr>
        <p:txBody>
          <a:bodyPr lIns="251999" tIns="72000" rIns="251999" bIns="72000" numCol="1" spcCol="252000" anchor="ctr" anchorCtr="0"/>
          <a:lstStyle>
            <a:lvl1pPr marL="0" indent="0">
              <a:buFontTx/>
              <a:buNone/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Heading 10pt</a:t>
            </a:r>
            <a:endParaRPr/>
          </a:p>
        </p:txBody>
      </p:sp>
      <p:sp>
        <p:nvSpPr>
          <p:cNvPr id="13" name="Holder 4">
            <a:extLst>
              <a:ext uri="{FF2B5EF4-FFF2-40B4-BE49-F238E27FC236}">
                <a16:creationId xmlns:a16="http://schemas.microsoft.com/office/drawing/2014/main" id="{980934C0-12AC-D7ED-F525-AC922980850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12958" y="1795462"/>
            <a:ext cx="2960856" cy="2770187"/>
          </a:xfrm>
          <a:prstGeom prst="rect">
            <a:avLst/>
          </a:prstGeom>
          <a:solidFill>
            <a:schemeClr val="bg2"/>
          </a:solidFill>
        </p:spPr>
        <p:txBody>
          <a:bodyPr lIns="251999" tIns="251999" rIns="251999" bIns="251999" numCol="1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10pt</a:t>
            </a:r>
            <a:endParaRPr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A75C487F-806F-DF0A-C957-59A18F20F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514350"/>
            <a:ext cx="7988300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Speaker bios no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859042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text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A0A86295-3799-4055-1C7A-59CAA363C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640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1B0B21C-FA2D-826B-7943-A68F827AB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226724" y="3022746"/>
            <a:ext cx="45719" cy="1530203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199"/>
                </a:lnTo>
              </a:path>
            </a:pathLst>
          </a:custGeom>
          <a:ln w="127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8E3BADCE-997C-7AED-BF38-6CE000F80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18199" y="3022746"/>
            <a:ext cx="45719" cy="1530203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199"/>
                </a:lnTo>
              </a:path>
            </a:pathLst>
          </a:custGeom>
          <a:ln w="127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1">
            <a:extLst>
              <a:ext uri="{FF2B5EF4-FFF2-40B4-BE49-F238E27FC236}">
                <a16:creationId xmlns:a16="http://schemas.microsoft.com/office/drawing/2014/main" id="{A750FE79-0F06-BEC8-114A-CEEB0654F5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8676" y="3022747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AU"/>
              <a:t>Click to add text 10pt</a:t>
            </a:r>
            <a:endParaRPr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816E88B2-2440-D778-EE70-7C9542EC020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615997" y="3022747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AU"/>
              <a:t>Click to add text 10pt</a:t>
            </a:r>
          </a:p>
          <a:p>
            <a:endParaRPr/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52D6ACAB-5609-38FC-D3ED-9C642272FE3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33318" y="3022747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AU"/>
              <a:t>Click to add text 10pt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860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84C3413-144B-3E34-A5A7-2A85DAA636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1013" y="1657350"/>
            <a:ext cx="3152775" cy="2362200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1000" b="1">
                <a:latin typeface="Arial"/>
                <a:cs typeface="Arial"/>
              </a:rPr>
              <a:t>Insert team/discipline </a:t>
            </a:r>
            <a:r>
              <a:rPr lang="en-AU" sz="1000" b="1" spc="-20">
                <a:latin typeface="Arial"/>
                <a:cs typeface="Arial"/>
              </a:rPr>
              <a:t>area</a:t>
            </a:r>
            <a:endParaRPr lang="en-AU" sz="1000">
              <a:latin typeface="Arial"/>
              <a:cs typeface="Arial"/>
            </a:endParaRPr>
          </a:p>
          <a:p>
            <a:pPr marL="12700" marR="711200">
              <a:lnSpc>
                <a:spcPct val="100000"/>
              </a:lnSpc>
            </a:pPr>
            <a:r>
              <a:rPr lang="en-AU" sz="1000">
                <a:latin typeface="Arial"/>
                <a:cs typeface="Arial"/>
              </a:rPr>
              <a:t>Name</a:t>
            </a:r>
            <a:r>
              <a:rPr lang="en-AU" sz="1000" spc="-20">
                <a:latin typeface="Arial"/>
                <a:cs typeface="Arial"/>
              </a:rPr>
              <a:t> </a:t>
            </a:r>
            <a:r>
              <a:rPr lang="en-AU" sz="1000" spc="-10">
                <a:latin typeface="Arial"/>
                <a:cs typeface="Arial"/>
              </a:rPr>
              <a:t>Surname Title</a:t>
            </a:r>
            <a:endParaRPr lang="en-AU"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AU" sz="1000">
                <a:latin typeface="Arial"/>
                <a:cs typeface="Arial"/>
              </a:rPr>
              <a:t>+61</a:t>
            </a:r>
            <a:r>
              <a:rPr lang="en-AU" sz="1000" spc="-10">
                <a:latin typeface="Arial"/>
                <a:cs typeface="Arial"/>
              </a:rPr>
              <a:t> </a:t>
            </a:r>
            <a:r>
              <a:rPr lang="en-AU" sz="1000">
                <a:latin typeface="Arial"/>
                <a:cs typeface="Arial"/>
              </a:rPr>
              <a:t>2</a:t>
            </a:r>
            <a:r>
              <a:rPr lang="en-AU" sz="1000" spc="-5">
                <a:latin typeface="Arial"/>
                <a:cs typeface="Arial"/>
              </a:rPr>
              <a:t> </a:t>
            </a:r>
            <a:r>
              <a:rPr lang="en-AU" sz="1000">
                <a:latin typeface="Arial"/>
                <a:cs typeface="Arial"/>
              </a:rPr>
              <a:t>1234</a:t>
            </a:r>
            <a:r>
              <a:rPr lang="en-AU" sz="1000" spc="-10">
                <a:latin typeface="Arial"/>
                <a:cs typeface="Arial"/>
              </a:rPr>
              <a:t> </a:t>
            </a:r>
            <a:r>
              <a:rPr lang="en-AU" sz="1000" spc="-20">
                <a:latin typeface="Arial"/>
                <a:cs typeface="Arial"/>
              </a:rPr>
              <a:t>5678</a:t>
            </a:r>
            <a:endParaRPr lang="en-AU"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AU" sz="1000" spc="-10">
                <a:latin typeface="Arial"/>
                <a:cs typeface="Arial"/>
                <a:hlinkClick r:id="rId2"/>
              </a:rPr>
              <a:t>first.last@sydney.edu.au</a:t>
            </a:r>
            <a:endParaRPr lang="en-AU"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AU"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AU" sz="1000" b="1" spc="-10" err="1">
                <a:latin typeface="Arial"/>
                <a:cs typeface="Arial"/>
              </a:rPr>
              <a:t>sydney.edu.au</a:t>
            </a:r>
            <a:r>
              <a:rPr lang="en-AU" sz="1000" b="1" spc="-10">
                <a:latin typeface="Arial"/>
                <a:cs typeface="Arial"/>
              </a:rPr>
              <a:t>/</a:t>
            </a:r>
            <a:r>
              <a:rPr lang="en-AU" sz="1000" b="1" spc="-10" err="1">
                <a:latin typeface="Arial"/>
                <a:cs typeface="Arial"/>
              </a:rPr>
              <a:t>xxxx</a:t>
            </a:r>
            <a:endParaRPr lang="en-AU"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924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 - Sandstone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Title only – Sandstone background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9296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526C391-EC2F-854E-3FAC-8EDA85399D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033" y="574675"/>
            <a:ext cx="5533967" cy="106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Heading sits here</a:t>
            </a:r>
          </a:p>
          <a:p>
            <a:r>
              <a:rPr lang="en-GB"/>
              <a:t>1-2 lines of copy 28pt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C1A71F-2256-88FB-1073-78B7D8E702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500" y="1812923"/>
            <a:ext cx="5533967" cy="106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 b="0" i="1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r>
              <a:rPr lang="en-GB"/>
              <a:t>Presentation subheading </a:t>
            </a:r>
            <a:br>
              <a:rPr lang="en-GB"/>
            </a:br>
            <a:r>
              <a:rPr lang="en-GB"/>
              <a:t>can go over 2 lines 28pt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5ABDE1-C8DD-9C86-C1BA-029E99357D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033" y="3108324"/>
            <a:ext cx="5533967" cy="6064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Presented by 14pt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2845E8-E21B-1585-9AF6-BBB77FE87561}"/>
              </a:ext>
            </a:extLst>
          </p:cNvPr>
          <p:cNvSpPr txBox="1"/>
          <p:nvPr userDrawn="1"/>
        </p:nvSpPr>
        <p:spPr>
          <a:xfrm rot="16200000">
            <a:off x="7940202" y="3646041"/>
            <a:ext cx="18302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/>
              <a:t>CRICOS 00026A    TEQSA PRV12057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400" y="420492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sydney.edu.au</a:t>
            </a:r>
            <a:r>
              <a:rPr lang="en-GB"/>
              <a:t>/</a:t>
            </a:r>
            <a:r>
              <a:rPr lang="en-GB" err="1"/>
              <a:t>xxxxx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911BDAC-8640-232C-8AA9-58B28238E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3986813"/>
            <a:ext cx="4572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88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, small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691CD0B-A249-E00E-D26B-FCB09FEB61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6673850" cy="2781300"/>
          </a:xfrm>
          <a:prstGeom prst="rect">
            <a:avLst/>
          </a:prstGeom>
        </p:spPr>
        <p:txBody>
          <a:bodyPr lIns="0" tIns="0" rIns="0" bIns="0" numCol="3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 marL="628650" indent="-171450">
              <a:buFont typeface="System Font Regular"/>
              <a:buChar char="-"/>
              <a:defRPr sz="1000"/>
            </a:lvl2pPr>
          </a:lstStyle>
          <a:p>
            <a:r>
              <a:rPr lang="en-AU"/>
              <a:t>Text Placeholder 2</a:t>
            </a: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0A890-DBCE-9D0B-FC1E-1FBC364068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514350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 and 3 column text box</a:t>
            </a:r>
            <a:br>
              <a:rPr lang="en-US"/>
            </a:br>
            <a:r>
              <a:rPr lang="en-US"/>
              <a:t>Small body copy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2701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82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5" r:id="rId2"/>
    <p:sldLayoutId id="2147483707" r:id="rId3"/>
    <p:sldLayoutId id="2147483745" r:id="rId4"/>
    <p:sldLayoutId id="2147483746" r:id="rId5"/>
    <p:sldLayoutId id="2147483747" r:id="rId6"/>
    <p:sldLayoutId id="2147483797" r:id="rId7"/>
    <p:sldLayoutId id="2147483812" r:id="rId8"/>
    <p:sldLayoutId id="2147483813" r:id="rId9"/>
    <p:sldLayoutId id="2147483817" r:id="rId10"/>
  </p:sldLayoutIdLst>
  <p:hf hdr="0" ftr="0" dt="0"/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4572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9144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3716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8288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 userDrawn="1">
          <p15:clr>
            <a:srgbClr val="A4A3A4"/>
          </p15:clr>
        </p15:guide>
        <p15:guide id="6" orient="horz" pos="1131" userDrawn="1">
          <p15:clr>
            <a:srgbClr val="A4A3A4"/>
          </p15:clr>
        </p15:guide>
        <p15:guide id="8" orient="horz" pos="2876" userDrawn="1">
          <p15:clr>
            <a:srgbClr val="A4A3A4"/>
          </p15:clr>
        </p15:guide>
        <p15:guide id="9" pos="360" userDrawn="1">
          <p15:clr>
            <a:srgbClr val="A4A3A4"/>
          </p15:clr>
        </p15:guide>
        <p15:guide id="10" pos="5396" userDrawn="1">
          <p15:clr>
            <a:srgbClr val="A4A3A4"/>
          </p15:clr>
        </p15:guide>
        <p15:guide id="11" pos="1185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89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7" r:id="rId2"/>
    <p:sldLayoutId id="2147483718" r:id="rId3"/>
    <p:sldLayoutId id="2147483794" r:id="rId4"/>
    <p:sldLayoutId id="2147483795" r:id="rId5"/>
    <p:sldLayoutId id="2147483798" r:id="rId6"/>
    <p:sldLayoutId id="2147483799" r:id="rId7"/>
  </p:sldLayoutIdLst>
  <p:hf hdr="0" ftr="0" dt="0"/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4572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9144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3716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8288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 userDrawn="1">
          <p15:clr>
            <a:srgbClr val="A4A3A4"/>
          </p15:clr>
        </p15:guide>
        <p15:guide id="6" orient="horz" pos="1131" userDrawn="1">
          <p15:clr>
            <a:srgbClr val="A4A3A4"/>
          </p15:clr>
        </p15:guide>
        <p15:guide id="8" orient="horz" pos="2876" userDrawn="1">
          <p15:clr>
            <a:srgbClr val="A4A3A4"/>
          </p15:clr>
        </p15:guide>
        <p15:guide id="9" pos="360" userDrawn="1">
          <p15:clr>
            <a:srgbClr val="A4A3A4"/>
          </p15:clr>
        </p15:guide>
        <p15:guide id="10" pos="5396" userDrawn="1">
          <p15:clr>
            <a:srgbClr val="A4A3A4"/>
          </p15:clr>
        </p15:guide>
        <p15:guide id="11" pos="1185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95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3" r:id="rId2"/>
    <p:sldLayoutId id="2147483724" r:id="rId3"/>
    <p:sldLayoutId id="2147483750" r:id="rId4"/>
    <p:sldLayoutId id="2147483749" r:id="rId5"/>
    <p:sldLayoutId id="2147483751" r:id="rId6"/>
    <p:sldLayoutId id="2147483814" r:id="rId7"/>
  </p:sldLayoutIdLst>
  <p:hf hdr="0" ftr="0" dt="0"/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4572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9144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3716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8288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 userDrawn="1">
          <p15:clr>
            <a:srgbClr val="A4A3A4"/>
          </p15:clr>
        </p15:guide>
        <p15:guide id="6" orient="horz" pos="1131" userDrawn="1">
          <p15:clr>
            <a:srgbClr val="A4A3A4"/>
          </p15:clr>
        </p15:guide>
        <p15:guide id="8" orient="horz" pos="2876" userDrawn="1">
          <p15:clr>
            <a:srgbClr val="A4A3A4"/>
          </p15:clr>
        </p15:guide>
        <p15:guide id="9" pos="360" userDrawn="1">
          <p15:clr>
            <a:srgbClr val="A4A3A4"/>
          </p15:clr>
        </p15:guide>
        <p15:guide id="10" pos="5396" userDrawn="1">
          <p15:clr>
            <a:srgbClr val="A4A3A4"/>
          </p15:clr>
        </p15:guide>
        <p15:guide id="11" pos="1185" userDrawn="1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69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3" r:id="rId2"/>
    <p:sldLayoutId id="2147483734" r:id="rId3"/>
    <p:sldLayoutId id="2147483735" r:id="rId4"/>
    <p:sldLayoutId id="2147483732" r:id="rId5"/>
    <p:sldLayoutId id="2147483727" r:id="rId6"/>
    <p:sldLayoutId id="2147483728" r:id="rId7"/>
    <p:sldLayoutId id="2147483736" r:id="rId8"/>
    <p:sldLayoutId id="2147483748" r:id="rId9"/>
    <p:sldLayoutId id="2147483738" r:id="rId10"/>
    <p:sldLayoutId id="2147483815" r:id="rId11"/>
  </p:sldLayoutIdLst>
  <p:hf hdr="0" ftr="0" dt="0"/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4572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9144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3716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8288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 userDrawn="1">
          <p15:clr>
            <a:srgbClr val="A4A3A4"/>
          </p15:clr>
        </p15:guide>
        <p15:guide id="6" orient="horz" pos="1131" userDrawn="1">
          <p15:clr>
            <a:srgbClr val="A4A3A4"/>
          </p15:clr>
        </p15:guide>
        <p15:guide id="8" orient="horz" pos="2876" userDrawn="1">
          <p15:clr>
            <a:srgbClr val="A4A3A4"/>
          </p15:clr>
        </p15:guide>
        <p15:guide id="9" pos="360" userDrawn="1">
          <p15:clr>
            <a:srgbClr val="A4A3A4"/>
          </p15:clr>
        </p15:guide>
        <p15:guide id="10" pos="5396" userDrawn="1">
          <p15:clr>
            <a:srgbClr val="A4A3A4"/>
          </p15:clr>
        </p15:guide>
        <p15:guide id="11" pos="1185" userDrawn="1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14350"/>
            <a:ext cx="79883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E64626"/>
                </a:solidFill>
                <a:latin typeface="Times New Roman"/>
                <a:cs typeface="Times New Roman"/>
              </a:defRPr>
            </a:lvl1pPr>
          </a:lstStyle>
          <a:p>
            <a:r>
              <a:rPr lang="en-AU"/>
              <a:t>Click to add title</a:t>
            </a:r>
            <a:endParaRPr/>
          </a:p>
        </p:txBody>
      </p:sp>
      <p:sp>
        <p:nvSpPr>
          <p:cNvPr id="12" name="Placeholder 3">
            <a:extLst>
              <a:ext uri="{FF2B5EF4-FFF2-40B4-BE49-F238E27FC236}">
                <a16:creationId xmlns:a16="http://schemas.microsoft.com/office/drawing/2014/main" id="{6C0811DA-1436-1C90-68E8-D6A920491400}"/>
              </a:ext>
            </a:extLst>
          </p:cNvPr>
          <p:cNvSpPr txBox="1"/>
          <p:nvPr userDrawn="1"/>
        </p:nvSpPr>
        <p:spPr>
          <a:xfrm>
            <a:off x="568325" y="4781550"/>
            <a:ext cx="942975" cy="1181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>
                <a:solidFill>
                  <a:srgbClr val="3C3C3B"/>
                </a:solidFill>
                <a:latin typeface="Arial"/>
                <a:cs typeface="Arial"/>
              </a:rPr>
              <a:t>The</a:t>
            </a:r>
            <a:r>
              <a:rPr sz="650" spc="1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>
                <a:solidFill>
                  <a:srgbClr val="3C3C3B"/>
                </a:solidFill>
                <a:latin typeface="Arial"/>
                <a:cs typeface="Arial"/>
              </a:rPr>
              <a:t>University</a:t>
            </a:r>
            <a:r>
              <a:rPr sz="650" spc="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>
                <a:solidFill>
                  <a:srgbClr val="3C3C3B"/>
                </a:solidFill>
                <a:latin typeface="Arial"/>
                <a:cs typeface="Arial"/>
              </a:rPr>
              <a:t>of</a:t>
            </a:r>
            <a:r>
              <a:rPr sz="650" spc="1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>
                <a:solidFill>
                  <a:srgbClr val="3C3C3B"/>
                </a:solidFill>
                <a:latin typeface="Arial"/>
                <a:cs typeface="Arial"/>
              </a:rPr>
              <a:t>Sydney</a:t>
            </a:r>
            <a:endParaRPr sz="6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091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  <p:sldLayoutId id="2147483779" r:id="rId26"/>
    <p:sldLayoutId id="2147483780" r:id="rId27"/>
    <p:sldLayoutId id="2147483816" r:id="rId28"/>
  </p:sldLayoutIdLst>
  <p:hf hdr="0" ftr="0" dt="0"/>
  <p:txStyles>
    <p:titleStyle>
      <a:lvl1pPr>
        <a:defRPr>
          <a:solidFill>
            <a:schemeClr val="accent1"/>
          </a:solidFill>
          <a:latin typeface="Times" pitchFamily="2" charset="0"/>
          <a:ea typeface="+mj-ea"/>
          <a:cs typeface="+mj-cs"/>
        </a:defRPr>
      </a:lvl1pPr>
    </p:titleStyle>
    <p:bodyStyle>
      <a:lvl1pPr marL="171450" indent="-171450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4572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9144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3716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8288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 userDrawn="1">
          <p15:clr>
            <a:srgbClr val="A4A3A4"/>
          </p15:clr>
        </p15:guide>
        <p15:guide id="6" orient="horz" pos="1131" userDrawn="1">
          <p15:clr>
            <a:srgbClr val="A4A3A4"/>
          </p15:clr>
        </p15:guide>
        <p15:guide id="8" orient="horz" pos="2876" userDrawn="1">
          <p15:clr>
            <a:srgbClr val="A4A3A4"/>
          </p15:clr>
        </p15:guide>
        <p15:guide id="9" pos="360" userDrawn="1">
          <p15:clr>
            <a:srgbClr val="A4A3A4"/>
          </p15:clr>
        </p15:guide>
        <p15:guide id="10" pos="5396" userDrawn="1">
          <p15:clr>
            <a:srgbClr val="A4A3A4"/>
          </p15:clr>
        </p15:guide>
        <p15:guide id="11" pos="118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1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30.sv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9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3.png"/><Relationship Id="rId7" Type="http://schemas.openxmlformats.org/officeDocument/2006/relationships/image" Target="../media/image31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9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34.sv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38.svg"/><Relationship Id="rId4" Type="http://schemas.openxmlformats.org/officeDocument/2006/relationships/image" Target="../media/image20.sv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40.png"/><Relationship Id="rId7" Type="http://schemas.openxmlformats.org/officeDocument/2006/relationships/image" Target="../media/image3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41.sv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52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52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52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2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9.xml"/><Relationship Id="rId6" Type="http://schemas.openxmlformats.org/officeDocument/2006/relationships/diagramData" Target="../diagrams/data1.xml"/><Relationship Id="rId5" Type="http://schemas.openxmlformats.org/officeDocument/2006/relationships/image" Target="../media/image64.svg"/><Relationship Id="rId10" Type="http://schemas.microsoft.com/office/2007/relationships/diagramDrawing" Target="../diagrams/drawing1.xml"/><Relationship Id="rId4" Type="http://schemas.openxmlformats.org/officeDocument/2006/relationships/image" Target="../media/image63.svg"/><Relationship Id="rId9" Type="http://schemas.openxmlformats.org/officeDocument/2006/relationships/diagramColors" Target="../diagrams/colors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2.svg"/><Relationship Id="rId7" Type="http://schemas.openxmlformats.org/officeDocument/2006/relationships/diagramLayout" Target="../diagrams/layout2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9.xml"/><Relationship Id="rId6" Type="http://schemas.openxmlformats.org/officeDocument/2006/relationships/diagramData" Target="../diagrams/data2.xml"/><Relationship Id="rId5" Type="http://schemas.openxmlformats.org/officeDocument/2006/relationships/image" Target="../media/image64.svg"/><Relationship Id="rId10" Type="http://schemas.microsoft.com/office/2007/relationships/diagramDrawing" Target="../diagrams/drawing2.xml"/><Relationship Id="rId4" Type="http://schemas.openxmlformats.org/officeDocument/2006/relationships/image" Target="../media/image63.svg"/><Relationship Id="rId9" Type="http://schemas.openxmlformats.org/officeDocument/2006/relationships/diagramColors" Target="../diagrams/colors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62.svg"/><Relationship Id="rId7" Type="http://schemas.openxmlformats.org/officeDocument/2006/relationships/diagramLayout" Target="../diagrams/layout3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9.xml"/><Relationship Id="rId6" Type="http://schemas.openxmlformats.org/officeDocument/2006/relationships/diagramData" Target="../diagrams/data3.xml"/><Relationship Id="rId5" Type="http://schemas.openxmlformats.org/officeDocument/2006/relationships/image" Target="../media/image64.svg"/><Relationship Id="rId10" Type="http://schemas.microsoft.com/office/2007/relationships/diagramDrawing" Target="../diagrams/drawing3.xml"/><Relationship Id="rId4" Type="http://schemas.openxmlformats.org/officeDocument/2006/relationships/image" Target="../media/image63.svg"/><Relationship Id="rId9" Type="http://schemas.openxmlformats.org/officeDocument/2006/relationships/diagramColors" Target="../diagrams/colors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6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9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6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67.emf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9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66.png"/><Relationship Id="rId9" Type="http://schemas.microsoft.com/office/2007/relationships/diagramDrawing" Target="../diagrams/drawing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67.emf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9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66.png"/><Relationship Id="rId9" Type="http://schemas.microsoft.com/office/2007/relationships/diagramDrawing" Target="../diagrams/drawin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67.emf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9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66.png"/><Relationship Id="rId9" Type="http://schemas.microsoft.com/office/2007/relationships/diagramDrawing" Target="../diagrams/drawing10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67.emf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9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66.png"/><Relationship Id="rId9" Type="http://schemas.microsoft.com/office/2007/relationships/diagramDrawing" Target="../diagrams/drawing1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image" Target="../media/image67.emf"/><Relationship Id="rId7" Type="http://schemas.openxmlformats.org/officeDocument/2006/relationships/diagramData" Target="../diagrams/data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8.svg"/><Relationship Id="rId11" Type="http://schemas.microsoft.com/office/2007/relationships/diagramDrawing" Target="../diagrams/drawing12.xml"/><Relationship Id="rId5" Type="http://schemas.openxmlformats.org/officeDocument/2006/relationships/image" Target="../media/image47.png"/><Relationship Id="rId10" Type="http://schemas.openxmlformats.org/officeDocument/2006/relationships/diagramColors" Target="../diagrams/colors12.xml"/><Relationship Id="rId4" Type="http://schemas.openxmlformats.org/officeDocument/2006/relationships/image" Target="../media/image66.png"/><Relationship Id="rId9" Type="http://schemas.openxmlformats.org/officeDocument/2006/relationships/diagramQuickStyle" Target="../diagrams/quickStyle1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image" Target="../media/image66.png"/><Relationship Id="rId7" Type="http://schemas.openxmlformats.org/officeDocument/2006/relationships/diagramData" Target="../diagrams/data1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8.svg"/><Relationship Id="rId11" Type="http://schemas.microsoft.com/office/2007/relationships/diagramDrawing" Target="../diagrams/drawing13.xml"/><Relationship Id="rId5" Type="http://schemas.openxmlformats.org/officeDocument/2006/relationships/image" Target="../media/image47.png"/><Relationship Id="rId10" Type="http://schemas.openxmlformats.org/officeDocument/2006/relationships/diagramColors" Target="../diagrams/colors13.xml"/><Relationship Id="rId4" Type="http://schemas.openxmlformats.org/officeDocument/2006/relationships/image" Target="../media/image68.emf"/><Relationship Id="rId9" Type="http://schemas.openxmlformats.org/officeDocument/2006/relationships/diagramQuickStyle" Target="../diagrams/quickStyle1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7" Type="http://schemas.openxmlformats.org/officeDocument/2006/relationships/image" Target="../media/image72.sv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1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0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0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mailto:first.last@sydney.edu.au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9A9115-47F3-BED1-9635-D9041A950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Data-Adaptive Automatic Threshold Calibration for Stability Selection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C6B62-0079-2A29-24A9-0EAE4F9944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2033" y="3108324"/>
            <a:ext cx="5533967" cy="743829"/>
          </a:xfrm>
        </p:spPr>
        <p:txBody>
          <a:bodyPr>
            <a:normAutofit lnSpcReduction="10000"/>
          </a:bodyPr>
          <a:lstStyle/>
          <a:p>
            <a:r>
              <a:rPr lang="en-US" b="1"/>
              <a:t>Martin Huang</a:t>
            </a:r>
            <a:r>
              <a:rPr lang="en-US" b="1" baseline="30000"/>
              <a:t>1</a:t>
            </a:r>
            <a:r>
              <a:rPr lang="en-US"/>
              <a:t>, Samuel Muller</a:t>
            </a:r>
            <a:r>
              <a:rPr lang="en-US" baseline="30000"/>
              <a:t>1,2</a:t>
            </a:r>
            <a:r>
              <a:rPr lang="en-US"/>
              <a:t>, Garth Tarr</a:t>
            </a:r>
            <a:r>
              <a:rPr lang="en-US" baseline="30000"/>
              <a:t>1</a:t>
            </a:r>
          </a:p>
          <a:p>
            <a:endParaRPr lang="en-US" baseline="30000"/>
          </a:p>
          <a:p>
            <a:endParaRPr lang="en-US" baseline="30000"/>
          </a:p>
          <a:p>
            <a:r>
              <a:rPr lang="en-US" baseline="30000"/>
              <a:t>1. The University of Sydney, School of Mathematics and Statistics, Sydney NSW, Australia</a:t>
            </a:r>
          </a:p>
          <a:p>
            <a:r>
              <a:rPr lang="en-US" baseline="30000"/>
              <a:t>2. Macquarie University, Faculty of Science and Engineering, Sydney NSW, Australia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44437-26D6-07CC-59C9-3A90013ECB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E martin.huang@sydney.edu.au</a:t>
            </a:r>
          </a:p>
        </p:txBody>
      </p:sp>
    </p:spTree>
    <p:extLst>
      <p:ext uri="{BB962C8B-B14F-4D97-AF65-F5344CB8AC3E}">
        <p14:creationId xmlns:p14="http://schemas.microsoft.com/office/powerpoint/2010/main" val="2357436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C10D5-AC96-285D-1A1C-57E5E11B6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6A08A1A-C3C3-22C2-2BDA-1BDB37D7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725" y="1343483"/>
            <a:ext cx="4908550" cy="3066133"/>
          </a:xfrm>
        </p:spPr>
        <p:txBody>
          <a:bodyPr lIns="360000" tIns="360000" rIns="360000" bIns="360000"/>
          <a:lstStyle/>
          <a:p>
            <a:pPr algn="ctr"/>
            <a:r>
              <a:rPr lang="en-US">
                <a:solidFill>
                  <a:schemeClr val="accent2"/>
                </a:solidFill>
                <a:cs typeface="Arial" panose="020B0604020202020204" pitchFamily="34" charset="0"/>
              </a:rPr>
              <a:t>How can we trust our data and feature selection algorithm?</a:t>
            </a:r>
            <a:br>
              <a:rPr lang="en-US">
                <a:solidFill>
                  <a:schemeClr val="accent2"/>
                </a:solidFill>
                <a:cs typeface="Arial" panose="020B0604020202020204" pitchFamily="34" charset="0"/>
              </a:rPr>
            </a:br>
            <a:br>
              <a:rPr lang="en-US"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i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0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5DF6-B4D2-DD9A-9642-C2BD65CD2182}"/>
              </a:ext>
            </a:extLst>
          </p:cNvPr>
          <p:cNvSpPr txBox="1">
            <a:spLocks/>
          </p:cNvSpPr>
          <p:nvPr/>
        </p:nvSpPr>
        <p:spPr>
          <a:xfrm>
            <a:off x="580767" y="438150"/>
            <a:ext cx="7988300" cy="369332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Stability Selection (</a:t>
            </a:r>
            <a:r>
              <a:rPr lang="en-AU" err="1"/>
              <a:t>Meinshausen</a:t>
            </a:r>
            <a:r>
              <a:rPr lang="en-AU"/>
              <a:t> and Buhlmann, 2010)</a:t>
            </a:r>
            <a:endParaRPr lang="en-US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8D783224-A826-9DBD-12D4-1A565839EC28}"/>
              </a:ext>
            </a:extLst>
          </p:cNvPr>
          <p:cNvSpPr txBox="1">
            <a:spLocks/>
          </p:cNvSpPr>
          <p:nvPr/>
        </p:nvSpPr>
        <p:spPr>
          <a:xfrm>
            <a:off x="752657" y="807482"/>
            <a:ext cx="7331075" cy="1465695"/>
          </a:xfrm>
          <a:prstGeom prst="rect">
            <a:avLst/>
          </a:prstGeom>
          <a:noFill/>
        </p:spPr>
        <p:txBody>
          <a:bodyPr wrap="square" lIns="360000" tIns="360000" rIns="360000" bIns="360000">
            <a:spAutoFit/>
          </a:bodyPr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Goal: </a:t>
            </a:r>
            <a:r>
              <a:rPr lang="en-AU">
                <a:solidFill>
                  <a:schemeClr val="tx1"/>
                </a:solidFill>
              </a:rPr>
              <a:t>To identify variables that are constantly selected across randomly subsampled training data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208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5DF6-B4D2-DD9A-9642-C2BD65CD2182}"/>
              </a:ext>
            </a:extLst>
          </p:cNvPr>
          <p:cNvSpPr txBox="1">
            <a:spLocks/>
          </p:cNvSpPr>
          <p:nvPr/>
        </p:nvSpPr>
        <p:spPr>
          <a:xfrm>
            <a:off x="580767" y="438150"/>
            <a:ext cx="7988300" cy="369332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Stability Selection (</a:t>
            </a:r>
            <a:r>
              <a:rPr lang="en-AU" err="1"/>
              <a:t>Meinshausen</a:t>
            </a:r>
            <a:r>
              <a:rPr lang="en-AU"/>
              <a:t> and Buhlmann, 2010)</a:t>
            </a:r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1E019A2B-AF7B-AE1C-365B-C9291FE0DEF9}"/>
              </a:ext>
            </a:extLst>
          </p:cNvPr>
          <p:cNvSpPr txBox="1">
            <a:spLocks/>
          </p:cNvSpPr>
          <p:nvPr/>
        </p:nvSpPr>
        <p:spPr>
          <a:xfrm>
            <a:off x="752657" y="807482"/>
            <a:ext cx="7331075" cy="2850690"/>
          </a:xfrm>
          <a:prstGeom prst="rect">
            <a:avLst/>
          </a:prstGeom>
          <a:noFill/>
        </p:spPr>
        <p:txBody>
          <a:bodyPr wrap="square" lIns="360000" tIns="360000" rIns="360000" bIns="360000">
            <a:spAutoFit/>
          </a:bodyPr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Goal: </a:t>
            </a:r>
            <a:r>
              <a:rPr lang="en-AU">
                <a:solidFill>
                  <a:schemeClr val="tx1"/>
                </a:solidFill>
              </a:rPr>
              <a:t>To identify variables that are constantly selected across randomly subsampled training data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endParaRPr kumimoji="0" lang="en-AU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lang="en-AU" sz="1800" b="1">
                <a:solidFill>
                  <a:schemeClr val="tx1"/>
                </a:solidFill>
                <a:latin typeface="Arial"/>
                <a:ea typeface="+mn-ea"/>
                <a:cs typeface="Arial"/>
              </a:rPr>
              <a:t>Why: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buFontTx/>
              <a:buChar char="-"/>
              <a:tabLst/>
              <a:defRPr/>
            </a:pPr>
            <a:r>
              <a:rPr lang="en-AU" sz="1800">
                <a:solidFill>
                  <a:schemeClr val="tx1"/>
                </a:solidFill>
                <a:latin typeface="Arial"/>
                <a:ea typeface="+mn-ea"/>
                <a:cs typeface="Arial"/>
              </a:rPr>
              <a:t>Determines variables as signal, only if it is constantly selected when changes to the training data are made.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2745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A40B5-66D9-B167-CBE3-8E240A25A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F1FD2-5348-7302-13D5-DAF6BB46E645}"/>
              </a:ext>
            </a:extLst>
          </p:cNvPr>
          <p:cNvSpPr txBox="1">
            <a:spLocks/>
          </p:cNvSpPr>
          <p:nvPr/>
        </p:nvSpPr>
        <p:spPr>
          <a:xfrm>
            <a:off x="580767" y="438150"/>
            <a:ext cx="7988300" cy="369332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Stability Selection (</a:t>
            </a:r>
            <a:r>
              <a:rPr lang="en-AU" err="1"/>
              <a:t>Meinshausen</a:t>
            </a:r>
            <a:r>
              <a:rPr lang="en-AU"/>
              <a:t> and Buhlmann, 2010)</a:t>
            </a:r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E4D1AFC4-B718-9D2D-1663-ADAFB9526E67}"/>
              </a:ext>
            </a:extLst>
          </p:cNvPr>
          <p:cNvSpPr txBox="1">
            <a:spLocks/>
          </p:cNvSpPr>
          <p:nvPr/>
        </p:nvSpPr>
        <p:spPr>
          <a:xfrm>
            <a:off x="752657" y="807482"/>
            <a:ext cx="7331075" cy="3404687"/>
          </a:xfrm>
          <a:prstGeom prst="rect">
            <a:avLst/>
          </a:prstGeom>
          <a:noFill/>
        </p:spPr>
        <p:txBody>
          <a:bodyPr wrap="square" lIns="360000" tIns="360000" rIns="360000" bIns="360000">
            <a:spAutoFit/>
          </a:bodyPr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Goal: </a:t>
            </a:r>
            <a:r>
              <a:rPr lang="en-AU">
                <a:solidFill>
                  <a:schemeClr val="tx1"/>
                </a:solidFill>
              </a:rPr>
              <a:t>To identify variables that are constantly selected across randomly subsampled training data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endParaRPr kumimoji="0" lang="en-AU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lang="en-AU" sz="1800" b="1">
                <a:solidFill>
                  <a:schemeClr val="tx1"/>
                </a:solidFill>
                <a:latin typeface="Arial"/>
                <a:ea typeface="+mn-ea"/>
                <a:cs typeface="Arial"/>
              </a:rPr>
              <a:t>Why: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buFontTx/>
              <a:buChar char="-"/>
              <a:tabLst/>
              <a:defRPr/>
            </a:pPr>
            <a:r>
              <a:rPr lang="en-AU" sz="1800">
                <a:solidFill>
                  <a:schemeClr val="tx1"/>
                </a:solidFill>
                <a:latin typeface="Arial"/>
                <a:ea typeface="+mn-ea"/>
                <a:cs typeface="Arial"/>
              </a:rPr>
              <a:t>Determines variables as signal, only if it is constantly selected when changes to the training data are made.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buFontTx/>
              <a:buChar char="-"/>
              <a:tabLst/>
              <a:defRPr/>
            </a:pPr>
            <a:r>
              <a:rPr lang="en-AU" sz="1800">
                <a:solidFill>
                  <a:schemeClr val="tx1"/>
                </a:solidFill>
                <a:latin typeface="Arial"/>
                <a:ea typeface="+mn-ea"/>
                <a:cs typeface="Arial"/>
              </a:rPr>
              <a:t>Minimises risk of selecting variables based off “poor” training data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007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78DF2-528C-7F2E-0734-5AC02ACF5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12E04-8E0F-1CF3-593B-64B9E9F73432}"/>
              </a:ext>
            </a:extLst>
          </p:cNvPr>
          <p:cNvSpPr txBox="1">
            <a:spLocks/>
          </p:cNvSpPr>
          <p:nvPr/>
        </p:nvSpPr>
        <p:spPr>
          <a:xfrm>
            <a:off x="580767" y="438150"/>
            <a:ext cx="7988300" cy="369332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Stability Selection (</a:t>
            </a:r>
            <a:r>
              <a:rPr lang="en-AU" err="1"/>
              <a:t>Meinshausen</a:t>
            </a:r>
            <a:r>
              <a:rPr lang="en-AU"/>
              <a:t> and Buhlmann, 2010)</a:t>
            </a:r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BE0CE660-84DE-B4D5-EFA7-259C35D0701F}"/>
              </a:ext>
            </a:extLst>
          </p:cNvPr>
          <p:cNvSpPr txBox="1">
            <a:spLocks/>
          </p:cNvSpPr>
          <p:nvPr/>
        </p:nvSpPr>
        <p:spPr>
          <a:xfrm>
            <a:off x="752657" y="807482"/>
            <a:ext cx="7331075" cy="3958685"/>
          </a:xfrm>
          <a:prstGeom prst="rect">
            <a:avLst/>
          </a:prstGeom>
          <a:noFill/>
        </p:spPr>
        <p:txBody>
          <a:bodyPr wrap="square" lIns="360000" tIns="360000" rIns="360000" bIns="360000">
            <a:spAutoFit/>
          </a:bodyPr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Goal: </a:t>
            </a:r>
            <a:r>
              <a:rPr lang="en-AU">
                <a:solidFill>
                  <a:schemeClr val="tx1"/>
                </a:solidFill>
              </a:rPr>
              <a:t>To identify variables that are constantly selected across randomly subsampled training data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endParaRPr kumimoji="0" lang="en-AU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lang="en-AU" sz="1800" b="1">
                <a:solidFill>
                  <a:schemeClr val="tx1"/>
                </a:solidFill>
                <a:latin typeface="Arial"/>
                <a:ea typeface="+mn-ea"/>
                <a:cs typeface="Arial"/>
              </a:rPr>
              <a:t>Why: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buFontTx/>
              <a:buChar char="-"/>
              <a:tabLst/>
              <a:defRPr/>
            </a:pPr>
            <a:r>
              <a:rPr lang="en-AU" sz="1800">
                <a:solidFill>
                  <a:schemeClr val="tx1"/>
                </a:solidFill>
                <a:latin typeface="Arial"/>
                <a:ea typeface="+mn-ea"/>
                <a:cs typeface="Arial"/>
              </a:rPr>
              <a:t>Determines variables as signal, only if it is constantly selected when changes to the training data are made.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buFontTx/>
              <a:buChar char="-"/>
              <a:tabLst/>
              <a:defRPr/>
            </a:pPr>
            <a:r>
              <a:rPr lang="en-AU" sz="1800">
                <a:solidFill>
                  <a:schemeClr val="tx1"/>
                </a:solidFill>
                <a:latin typeface="Arial"/>
                <a:ea typeface="+mn-ea"/>
                <a:cs typeface="Arial"/>
              </a:rPr>
              <a:t>Minimises risk of selecting variables based off “poor” training data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buFontTx/>
              <a:buChar char="-"/>
              <a:tabLst/>
              <a:defRPr/>
            </a:pPr>
            <a:r>
              <a:rPr lang="en-AU" sz="1800">
                <a:solidFill>
                  <a:schemeClr val="tx1"/>
                </a:solidFill>
                <a:latin typeface="Arial"/>
                <a:ea typeface="+mn-ea"/>
                <a:cs typeface="Arial"/>
              </a:rPr>
              <a:t>Provides theoretical bounds for the number of false positives (selecting noise variables instead of signal)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194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D9AEDB-C33B-D5BE-C210-7B5639204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02D4-1C2F-9742-B76F-0051C02E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7" y="438150"/>
            <a:ext cx="7988300" cy="369332"/>
          </a:xfrm>
        </p:spPr>
        <p:txBody>
          <a:bodyPr/>
          <a:lstStyle/>
          <a:p>
            <a:r>
              <a:rPr lang="en-US"/>
              <a:t>Stability Selection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F05118-01F2-F029-D01D-328348C35751}"/>
              </a:ext>
            </a:extLst>
          </p:cNvPr>
          <p:cNvSpPr txBox="1"/>
          <p:nvPr/>
        </p:nvSpPr>
        <p:spPr>
          <a:xfrm>
            <a:off x="476529" y="3509938"/>
            <a:ext cx="14319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tx2"/>
                </a:solidFill>
                <a:latin typeface="+mn-lt"/>
              </a:rPr>
              <a:t>Subsampling</a:t>
            </a:r>
          </a:p>
          <a:p>
            <a:pPr algn="ctr"/>
            <a:r>
              <a:rPr lang="en-US"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rPr>
              <a:t>Randomly select half of the data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D14C011-2AAA-3A9C-9306-BAF01DD08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56109" y="3245760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C49EADE-E374-D78C-74BD-32BCC5A19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571" y="1811398"/>
            <a:ext cx="775491" cy="78911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9A98502-B9AE-68B2-CE31-24993BB64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189317" y="2690268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41F25B40-C092-9AFB-7229-9B82DB43E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45064" y="3245760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CCA9285-7C8F-229A-632A-56E93810044E}"/>
              </a:ext>
            </a:extLst>
          </p:cNvPr>
          <p:cNvSpPr txBox="1"/>
          <p:nvPr/>
        </p:nvSpPr>
        <p:spPr>
          <a:xfrm>
            <a:off x="2165484" y="3509938"/>
            <a:ext cx="143194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bg1">
                    <a:lumMod val="85000"/>
                  </a:schemeClr>
                </a:solidFill>
                <a:latin typeface="+mn-lt"/>
              </a:rPr>
              <a:t>Feature Selection</a:t>
            </a:r>
          </a:p>
          <a:p>
            <a:pPr algn="ctr"/>
            <a:r>
              <a:rPr lang="en-US" sz="1050">
                <a:solidFill>
                  <a:schemeClr val="bg1">
                    <a:lumMod val="85000"/>
                  </a:schemeClr>
                </a:solidFill>
                <a:latin typeface="+mn-lt"/>
                <a:ea typeface="Roboto Light" panose="02000000000000000000" pitchFamily="2" charset="0"/>
              </a:rPr>
              <a:t>Use a feature selection algorithm to select variables</a:t>
            </a:r>
            <a:br>
              <a:rPr lang="en-US" sz="1050">
                <a:solidFill>
                  <a:schemeClr val="bg1">
                    <a:lumMod val="85000"/>
                  </a:schemeClr>
                </a:solidFill>
                <a:latin typeface="+mn-lt"/>
                <a:ea typeface="Roboto Light" panose="02000000000000000000" pitchFamily="2" charset="0"/>
              </a:rPr>
            </a:br>
            <a:r>
              <a:rPr lang="en-US" sz="1050">
                <a:solidFill>
                  <a:schemeClr val="bg1">
                    <a:lumMod val="85000"/>
                  </a:schemeClr>
                </a:solidFill>
                <a:latin typeface="+mn-lt"/>
                <a:ea typeface="Roboto Light" panose="02000000000000000000" pitchFamily="2" charset="0"/>
              </a:rPr>
              <a:t>(typically LASSO)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FA408F1-B29E-9463-622A-697B77913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90526" y="1811398"/>
            <a:ext cx="775491" cy="789114"/>
          </a:xfrm>
          <a:prstGeom prst="ellipse">
            <a:avLst/>
          </a:prstGeom>
          <a:noFill/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046A22-AD9D-ED11-6BE7-1F13BB09D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2878272" y="2690268"/>
            <a:ext cx="0" cy="322073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B488ED2F-515A-FBAA-FD09-9ACB230F9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34019" y="3254491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364C5B-9DEA-C834-871C-7D657DC621CF}"/>
              </a:ext>
            </a:extLst>
          </p:cNvPr>
          <p:cNvSpPr txBox="1"/>
          <p:nvPr/>
        </p:nvSpPr>
        <p:spPr>
          <a:xfrm>
            <a:off x="3854439" y="3518669"/>
            <a:ext cx="143194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bg1">
                    <a:lumMod val="85000"/>
                  </a:schemeClr>
                </a:solidFill>
                <a:latin typeface="+mn-lt"/>
              </a:rPr>
              <a:t>Mark and Repeat</a:t>
            </a:r>
          </a:p>
          <a:p>
            <a:pPr algn="ctr"/>
            <a:r>
              <a:rPr lang="en-US" sz="1050">
                <a:solidFill>
                  <a:schemeClr val="bg1">
                    <a:lumMod val="85000"/>
                  </a:schemeClr>
                </a:solidFill>
                <a:latin typeface="+mn-lt"/>
                <a:ea typeface="Roboto Light" panose="02000000000000000000" pitchFamily="2" charset="0"/>
              </a:rPr>
              <a:t>Note down the features selected and repeat the first two steps 100 times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CC4F61B-D799-F75A-BB62-0D1EC9829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79481" y="1820129"/>
            <a:ext cx="775491" cy="789114"/>
          </a:xfrm>
          <a:prstGeom prst="ellipse">
            <a:avLst/>
          </a:prstGeom>
          <a:noFill/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7967FEC-732F-CB01-A2D3-21F444D8A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567227" y="2698999"/>
            <a:ext cx="0" cy="322073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F614FF77-6463-443A-497A-E29DFC5C5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222974" y="3245760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8C2F57B-20FE-14E3-0529-89EEA0910829}"/>
              </a:ext>
            </a:extLst>
          </p:cNvPr>
          <p:cNvSpPr txBox="1"/>
          <p:nvPr/>
        </p:nvSpPr>
        <p:spPr>
          <a:xfrm>
            <a:off x="5543394" y="3509938"/>
            <a:ext cx="143194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bg1">
                    <a:lumMod val="85000"/>
                  </a:schemeClr>
                </a:solidFill>
                <a:latin typeface="+mn-lt"/>
              </a:rPr>
              <a:t>Select Stable Variables</a:t>
            </a:r>
          </a:p>
          <a:p>
            <a:pPr algn="ctr"/>
            <a:r>
              <a:rPr lang="en-US" sz="1050">
                <a:solidFill>
                  <a:schemeClr val="bg1">
                    <a:lumMod val="85000"/>
                  </a:schemeClr>
                </a:solidFill>
                <a:latin typeface="+mn-lt"/>
                <a:ea typeface="Roboto Light" panose="02000000000000000000" pitchFamily="2" charset="0"/>
              </a:rPr>
              <a:t>All variables which is selected more than a certain proportion is considered a stable variable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B5426B6-7514-7E51-7FC4-294302E4D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8436" y="1811398"/>
            <a:ext cx="775491" cy="789114"/>
          </a:xfrm>
          <a:prstGeom prst="ellipse">
            <a:avLst/>
          </a:prstGeom>
          <a:noFill/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B36519-0DB1-8EA5-AA25-86262AE1B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256182" y="2690268"/>
            <a:ext cx="0" cy="322073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5E00A2FC-487C-E8B0-433C-4AFC85796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11929" y="3245760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A8BB438-D89F-14A5-AF6D-2009441A0697}"/>
              </a:ext>
            </a:extLst>
          </p:cNvPr>
          <p:cNvSpPr txBox="1"/>
          <p:nvPr/>
        </p:nvSpPr>
        <p:spPr>
          <a:xfrm>
            <a:off x="7232349" y="3509938"/>
            <a:ext cx="1431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bg1">
                    <a:lumMod val="85000"/>
                  </a:schemeClr>
                </a:solidFill>
                <a:latin typeface="+mn-lt"/>
              </a:rPr>
              <a:t>Reduced Dataset</a:t>
            </a:r>
          </a:p>
          <a:p>
            <a:pPr algn="ctr"/>
            <a:r>
              <a:rPr lang="en-US" sz="1050">
                <a:solidFill>
                  <a:schemeClr val="bg1">
                    <a:lumMod val="85000"/>
                  </a:schemeClr>
                </a:solidFill>
                <a:latin typeface="+mn-lt"/>
                <a:ea typeface="Roboto Light" panose="02000000000000000000" pitchFamily="2" charset="0"/>
              </a:rPr>
              <a:t>The stable variables are then the final selected variables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115CFC9-16A0-DAC0-B01E-21D2062B3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57391" y="1811398"/>
            <a:ext cx="775491" cy="789114"/>
          </a:xfrm>
          <a:prstGeom prst="ellipse">
            <a:avLst/>
          </a:prstGeom>
          <a:noFill/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290E3D0-42C7-64A4-8AF6-7CB978BD9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7945137" y="2690268"/>
            <a:ext cx="0" cy="322073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5E3BCF2-6AF5-7F30-659F-C0D700C20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10650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B58B51C-4A4D-7AE9-DBE9-1BE1B64AC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02287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1299677-329C-DFD8-5344-9E80191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85561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5C896BA-F039-4483-2852-34914364E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77200" y="3282151"/>
            <a:ext cx="485017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0C955F6-D4F3-6C22-9F6F-A5326FBC8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0767" y="3282151"/>
            <a:ext cx="48501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FBEE1D4-969B-001B-92D8-E8600F727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93924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Graphic 39" descr="Harvey Balls 50% with solid fill">
            <a:extLst>
              <a:ext uri="{FF2B5EF4-FFF2-40B4-BE49-F238E27FC236}">
                <a16:creationId xmlns:a16="http://schemas.microsoft.com/office/drawing/2014/main" id="{6EE122A0-6F98-B78F-5B15-F0C8DCA3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834" y="1905371"/>
            <a:ext cx="595441" cy="595441"/>
          </a:xfrm>
          <a:prstGeom prst="rect">
            <a:avLst/>
          </a:prstGeom>
        </p:spPr>
      </p:pic>
      <p:pic>
        <p:nvPicPr>
          <p:cNvPr id="42" name="Graphic 41" descr="Artificial Intelligence outline">
            <a:extLst>
              <a:ext uri="{FF2B5EF4-FFF2-40B4-BE49-F238E27FC236}">
                <a16:creationId xmlns:a16="http://schemas.microsoft.com/office/drawing/2014/main" id="{58DCCB8E-B5D7-22E9-075A-AA5D35200C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4568" y="1933987"/>
            <a:ext cx="583301" cy="583301"/>
          </a:xfrm>
          <a:prstGeom prst="rect">
            <a:avLst/>
          </a:prstGeom>
        </p:spPr>
      </p:pic>
      <p:pic>
        <p:nvPicPr>
          <p:cNvPr id="68" name="Graphic 67" descr="Inbox Check outline">
            <a:extLst>
              <a:ext uri="{FF2B5EF4-FFF2-40B4-BE49-F238E27FC236}">
                <a16:creationId xmlns:a16="http://schemas.microsoft.com/office/drawing/2014/main" id="{9542A45C-87BB-FE2D-5289-5501C675B1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32166" y="1850843"/>
            <a:ext cx="648029" cy="648029"/>
          </a:xfrm>
          <a:prstGeom prst="rect">
            <a:avLst/>
          </a:prstGeom>
        </p:spPr>
      </p:pic>
      <p:pic>
        <p:nvPicPr>
          <p:cNvPr id="76" name="Graphic 75" descr="Branching diagram outline">
            <a:extLst>
              <a:ext uri="{FF2B5EF4-FFF2-40B4-BE49-F238E27FC236}">
                <a16:creationId xmlns:a16="http://schemas.microsoft.com/office/drawing/2014/main" id="{DF7599DB-A57C-6B1F-CB77-2BD4106368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57391" y="1840254"/>
            <a:ext cx="775491" cy="775491"/>
          </a:xfrm>
          <a:prstGeom prst="rect">
            <a:avLst/>
          </a:prstGeom>
        </p:spPr>
      </p:pic>
      <p:pic>
        <p:nvPicPr>
          <p:cNvPr id="78" name="Graphic 77" descr="Tally outline">
            <a:extLst>
              <a:ext uri="{FF2B5EF4-FFF2-40B4-BE49-F238E27FC236}">
                <a16:creationId xmlns:a16="http://schemas.microsoft.com/office/drawing/2014/main" id="{46132968-C93B-9528-A0E6-608CCCD9BC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84264" y="1811398"/>
            <a:ext cx="770708" cy="7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28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296B96-84F0-F05C-0F2F-5C50CA2BC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6AFA3-6B9C-81AE-D6F9-3A29CC5E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7" y="438150"/>
            <a:ext cx="7988300" cy="369332"/>
          </a:xfrm>
        </p:spPr>
        <p:txBody>
          <a:bodyPr/>
          <a:lstStyle/>
          <a:p>
            <a:r>
              <a:rPr lang="en-US"/>
              <a:t>Stability Selection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0DB3F6-F1DF-15E3-BAC5-13013AC40C48}"/>
              </a:ext>
            </a:extLst>
          </p:cNvPr>
          <p:cNvSpPr txBox="1"/>
          <p:nvPr/>
        </p:nvSpPr>
        <p:spPr>
          <a:xfrm>
            <a:off x="476529" y="3509938"/>
            <a:ext cx="14319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+mn-lt"/>
              </a:rPr>
              <a:t>Subsampling</a:t>
            </a:r>
          </a:p>
          <a:p>
            <a:pPr algn="ctr"/>
            <a:r>
              <a:rPr lang="en-US" sz="105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  <a:t>Randomly select half of the data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3A59EAB-28DF-D644-2782-FC704B1E4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56109" y="3245760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7D04EFF-412D-4E90-8154-42B493A28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571" y="1811398"/>
            <a:ext cx="775491" cy="78911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E0F89B5-859A-EDD3-CE4B-F461D15C5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189317" y="2690268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5CE20235-828E-3D56-D166-63F7DA7C3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45064" y="3245760"/>
            <a:ext cx="72782" cy="72782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1BD18AB-7694-5023-94E7-D849FA9FBD9B}"/>
              </a:ext>
            </a:extLst>
          </p:cNvPr>
          <p:cNvSpPr txBox="1"/>
          <p:nvPr/>
        </p:nvSpPr>
        <p:spPr>
          <a:xfrm>
            <a:off x="2165484" y="3509938"/>
            <a:ext cx="143194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+mn-lt"/>
              </a:rPr>
              <a:t>Feature Selection</a:t>
            </a:r>
          </a:p>
          <a:p>
            <a:pPr algn="ctr"/>
            <a:r>
              <a:rPr lang="en-US" sz="105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  <a:t>Use a feature selection algorithm to select variables</a:t>
            </a:r>
            <a:br>
              <a:rPr lang="en-US" sz="105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</a:br>
            <a:r>
              <a:rPr lang="en-US" sz="105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  <a:t>(typically LASSO)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CAD0613-144E-C7A5-B431-FB7DB4332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90526" y="1811398"/>
            <a:ext cx="775491" cy="78911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F0E9DE8-4D96-9F31-8987-2951CCB3D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2878272" y="2690268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9B44CE7F-D57F-734D-2D01-592C73AB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34019" y="3254491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1614278-E0E9-1F1A-F1AC-71198C2064E0}"/>
              </a:ext>
            </a:extLst>
          </p:cNvPr>
          <p:cNvSpPr txBox="1"/>
          <p:nvPr/>
        </p:nvSpPr>
        <p:spPr>
          <a:xfrm>
            <a:off x="3854439" y="3518669"/>
            <a:ext cx="143194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bg1">
                    <a:lumMod val="85000"/>
                  </a:schemeClr>
                </a:solidFill>
                <a:latin typeface="+mn-lt"/>
              </a:rPr>
              <a:t>Mark and Repeat</a:t>
            </a:r>
          </a:p>
          <a:p>
            <a:pPr algn="ctr"/>
            <a:r>
              <a:rPr lang="en-US" sz="1050">
                <a:solidFill>
                  <a:schemeClr val="bg1">
                    <a:lumMod val="85000"/>
                  </a:schemeClr>
                </a:solidFill>
                <a:latin typeface="+mn-lt"/>
                <a:ea typeface="Roboto Light" panose="02000000000000000000" pitchFamily="2" charset="0"/>
              </a:rPr>
              <a:t>Note down the features selected and repeat the first two steps 100 times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7DDEAC1-FA21-BC16-809C-63A13ADD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79481" y="1820129"/>
            <a:ext cx="775491" cy="789114"/>
          </a:xfrm>
          <a:prstGeom prst="ellipse">
            <a:avLst/>
          </a:prstGeom>
          <a:noFill/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E27686B-E3E3-9299-8E1A-C3D88562F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567227" y="2698999"/>
            <a:ext cx="0" cy="322073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1DC333E4-A548-12D7-41B8-99AC0E60D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222974" y="3245760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B39650A-48E6-4C22-12E5-9F463E4FD534}"/>
              </a:ext>
            </a:extLst>
          </p:cNvPr>
          <p:cNvSpPr txBox="1"/>
          <p:nvPr/>
        </p:nvSpPr>
        <p:spPr>
          <a:xfrm>
            <a:off x="5543394" y="3509938"/>
            <a:ext cx="143194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bg1">
                    <a:lumMod val="85000"/>
                  </a:schemeClr>
                </a:solidFill>
                <a:latin typeface="+mn-lt"/>
              </a:rPr>
              <a:t>Select Stable Variables</a:t>
            </a:r>
          </a:p>
          <a:p>
            <a:pPr algn="ctr"/>
            <a:r>
              <a:rPr lang="en-US" sz="1050">
                <a:solidFill>
                  <a:schemeClr val="bg1">
                    <a:lumMod val="85000"/>
                  </a:schemeClr>
                </a:solidFill>
                <a:latin typeface="+mn-lt"/>
                <a:ea typeface="Roboto Light" panose="02000000000000000000" pitchFamily="2" charset="0"/>
              </a:rPr>
              <a:t>All variables which is selected more than a certain proportion is considered a stable variable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DEB616C-DDC5-BA5B-F0E3-E90F9F8E1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8436" y="1811398"/>
            <a:ext cx="775491" cy="789114"/>
          </a:xfrm>
          <a:prstGeom prst="ellipse">
            <a:avLst/>
          </a:prstGeom>
          <a:noFill/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7C9DDAC-771F-8D66-D3F7-F316950D8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256182" y="2690268"/>
            <a:ext cx="0" cy="322073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B99B5D43-8AD7-08C7-FDA4-18EFC855B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11929" y="3245760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0A80F86-7900-D132-1ABB-E2678B5CCE9E}"/>
              </a:ext>
            </a:extLst>
          </p:cNvPr>
          <p:cNvSpPr txBox="1"/>
          <p:nvPr/>
        </p:nvSpPr>
        <p:spPr>
          <a:xfrm>
            <a:off x="7232349" y="3509938"/>
            <a:ext cx="1431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bg1">
                    <a:lumMod val="85000"/>
                  </a:schemeClr>
                </a:solidFill>
                <a:latin typeface="+mn-lt"/>
              </a:rPr>
              <a:t>Reduced Dataset</a:t>
            </a:r>
          </a:p>
          <a:p>
            <a:pPr algn="ctr"/>
            <a:r>
              <a:rPr lang="en-US" sz="1050">
                <a:solidFill>
                  <a:schemeClr val="bg1">
                    <a:lumMod val="85000"/>
                  </a:schemeClr>
                </a:solidFill>
                <a:latin typeface="+mn-lt"/>
                <a:ea typeface="Roboto Light" panose="02000000000000000000" pitchFamily="2" charset="0"/>
              </a:rPr>
              <a:t>The stable variables are then the final selected variables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B17359D-C177-5AAC-4062-375E04EC4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57391" y="1811398"/>
            <a:ext cx="775491" cy="789114"/>
          </a:xfrm>
          <a:prstGeom prst="ellipse">
            <a:avLst/>
          </a:prstGeom>
          <a:noFill/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A57041-3F2E-ACF4-08CA-AD95989CF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7945137" y="2690268"/>
            <a:ext cx="0" cy="322073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2EBA271-B2BF-FBA8-31EE-CF7626402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10650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1171646-1B2E-C289-2043-11E18386F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02287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217E93D-60FF-E8B6-E708-D7DF48000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85561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907EE8B-E81A-E8FA-8E30-1234525E2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77200" y="3282151"/>
            <a:ext cx="485017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707113C-EFD4-54A9-1A21-32CC8A38A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0767" y="3282151"/>
            <a:ext cx="48501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1507730-6D9B-6123-3636-70984FC3D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93924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Graphic 41" descr="Artificial Intelligence outline">
            <a:extLst>
              <a:ext uri="{FF2B5EF4-FFF2-40B4-BE49-F238E27FC236}">
                <a16:creationId xmlns:a16="http://schemas.microsoft.com/office/drawing/2014/main" id="{A761467A-6E34-EEF9-D4A8-D2E84C7BE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4568" y="1933987"/>
            <a:ext cx="583301" cy="583301"/>
          </a:xfrm>
          <a:prstGeom prst="rect">
            <a:avLst/>
          </a:prstGeom>
        </p:spPr>
      </p:pic>
      <p:pic>
        <p:nvPicPr>
          <p:cNvPr id="68" name="Graphic 67" descr="Inbox Check outline">
            <a:extLst>
              <a:ext uri="{FF2B5EF4-FFF2-40B4-BE49-F238E27FC236}">
                <a16:creationId xmlns:a16="http://schemas.microsoft.com/office/drawing/2014/main" id="{17467EBE-8F45-6CDE-6204-C7236E0F6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32166" y="1850843"/>
            <a:ext cx="648029" cy="648029"/>
          </a:xfrm>
          <a:prstGeom prst="rect">
            <a:avLst/>
          </a:prstGeom>
        </p:spPr>
      </p:pic>
      <p:pic>
        <p:nvPicPr>
          <p:cNvPr id="76" name="Graphic 75" descr="Branching diagram outline">
            <a:extLst>
              <a:ext uri="{FF2B5EF4-FFF2-40B4-BE49-F238E27FC236}">
                <a16:creationId xmlns:a16="http://schemas.microsoft.com/office/drawing/2014/main" id="{CE598FFB-3DAD-4145-3873-79A92D9462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57391" y="1840254"/>
            <a:ext cx="775491" cy="775491"/>
          </a:xfrm>
          <a:prstGeom prst="rect">
            <a:avLst/>
          </a:prstGeom>
        </p:spPr>
      </p:pic>
      <p:pic>
        <p:nvPicPr>
          <p:cNvPr id="78" name="Graphic 77" descr="Tally outline">
            <a:extLst>
              <a:ext uri="{FF2B5EF4-FFF2-40B4-BE49-F238E27FC236}">
                <a16:creationId xmlns:a16="http://schemas.microsoft.com/office/drawing/2014/main" id="{BDCE71A7-DD28-8E73-E345-F90ECB8CDB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84264" y="1811398"/>
            <a:ext cx="770708" cy="770708"/>
          </a:xfrm>
          <a:prstGeom prst="rect">
            <a:avLst/>
          </a:prstGeom>
        </p:spPr>
      </p:pic>
      <p:pic>
        <p:nvPicPr>
          <p:cNvPr id="3" name="Graphic 2" descr="Harvey Balls 50% with solid fill">
            <a:extLst>
              <a:ext uri="{FF2B5EF4-FFF2-40B4-BE49-F238E27FC236}">
                <a16:creationId xmlns:a16="http://schemas.microsoft.com/office/drawing/2014/main" id="{9FE1250C-DA42-E2A4-66C9-76A1B269D4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9834" y="1905371"/>
            <a:ext cx="595441" cy="59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54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99BCE7-FEF5-E8E9-877E-06A90064B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793D-4890-20EB-D54B-2E04F6967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7" y="438150"/>
            <a:ext cx="7988300" cy="369332"/>
          </a:xfrm>
        </p:spPr>
        <p:txBody>
          <a:bodyPr/>
          <a:lstStyle/>
          <a:p>
            <a:r>
              <a:rPr lang="en-US"/>
              <a:t>Stability Selection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AE8CC2A-4BE6-4037-8C0B-2E47BE7BC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34019" y="3254491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3CD75AD-B33E-D347-9EE6-E28CDD4FE413}"/>
              </a:ext>
            </a:extLst>
          </p:cNvPr>
          <p:cNvSpPr txBox="1"/>
          <p:nvPr/>
        </p:nvSpPr>
        <p:spPr>
          <a:xfrm>
            <a:off x="3854439" y="3518669"/>
            <a:ext cx="143194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+mn-lt"/>
              </a:rPr>
              <a:t>Mark and Repeat</a:t>
            </a:r>
          </a:p>
          <a:p>
            <a:pPr algn="ctr"/>
            <a:r>
              <a:rPr lang="en-US" sz="105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  <a:t>Note down the features selected and repeat the first two steps 100 times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B09C328-EB50-7153-917B-A0ABB60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79481" y="1820129"/>
            <a:ext cx="775491" cy="78911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08655D2-E97C-0BCA-8A7A-449CC6EEE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567227" y="2698999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A320A0CD-7489-B303-DEB0-4BD67B57E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222974" y="3245760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957AAD6-1401-CE84-D0E0-B56C875FAADA}"/>
              </a:ext>
            </a:extLst>
          </p:cNvPr>
          <p:cNvSpPr txBox="1"/>
          <p:nvPr/>
        </p:nvSpPr>
        <p:spPr>
          <a:xfrm>
            <a:off x="5543394" y="3509938"/>
            <a:ext cx="143194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bg1">
                    <a:lumMod val="85000"/>
                  </a:schemeClr>
                </a:solidFill>
                <a:latin typeface="+mn-lt"/>
              </a:rPr>
              <a:t>Select Stable Variables</a:t>
            </a:r>
          </a:p>
          <a:p>
            <a:pPr algn="ctr"/>
            <a:r>
              <a:rPr lang="en-US" sz="1050">
                <a:solidFill>
                  <a:schemeClr val="bg1">
                    <a:lumMod val="85000"/>
                  </a:schemeClr>
                </a:solidFill>
                <a:latin typeface="+mn-lt"/>
                <a:ea typeface="Roboto Light" panose="02000000000000000000" pitchFamily="2" charset="0"/>
              </a:rPr>
              <a:t>All variables which is selected more than a certain proportion is considered a stable variable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F9C438E-94BC-63F0-30F7-EC9324111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8436" y="1811398"/>
            <a:ext cx="775491" cy="789114"/>
          </a:xfrm>
          <a:prstGeom prst="ellipse">
            <a:avLst/>
          </a:prstGeom>
          <a:noFill/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659C070-B5F1-4548-82AE-86A23554B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256182" y="2690268"/>
            <a:ext cx="0" cy="322073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7BF6A395-778F-135E-6A69-4A9EC86F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11929" y="3245760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E866CC-CBD4-F2A2-E768-F84C669991DC}"/>
              </a:ext>
            </a:extLst>
          </p:cNvPr>
          <p:cNvSpPr txBox="1"/>
          <p:nvPr/>
        </p:nvSpPr>
        <p:spPr>
          <a:xfrm>
            <a:off x="7232349" y="3509938"/>
            <a:ext cx="1431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bg1">
                    <a:lumMod val="85000"/>
                  </a:schemeClr>
                </a:solidFill>
                <a:latin typeface="+mn-lt"/>
              </a:rPr>
              <a:t>Reduced Dataset</a:t>
            </a:r>
          </a:p>
          <a:p>
            <a:pPr algn="ctr"/>
            <a:r>
              <a:rPr lang="en-US" sz="1050">
                <a:solidFill>
                  <a:schemeClr val="bg1">
                    <a:lumMod val="85000"/>
                  </a:schemeClr>
                </a:solidFill>
                <a:latin typeface="+mn-lt"/>
                <a:ea typeface="Roboto Light" panose="02000000000000000000" pitchFamily="2" charset="0"/>
              </a:rPr>
              <a:t>The stable variables are then the final selected variables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052FC49-93DA-502C-04B8-9A44599E0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57391" y="1811398"/>
            <a:ext cx="775491" cy="789114"/>
          </a:xfrm>
          <a:prstGeom prst="ellipse">
            <a:avLst/>
          </a:prstGeom>
          <a:noFill/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C12336C-A5DB-EB5E-2E5C-4F7B40576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7945137" y="2690268"/>
            <a:ext cx="0" cy="322073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AF53C4B-8AA0-B8DB-E7C4-C2D9FCF2C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02287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C152CF1-CB8C-2897-716C-E2A75EB28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85561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528AAAE-90A6-E3F0-54FF-7805EE484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77200" y="3282151"/>
            <a:ext cx="485017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F4CC68E-424B-B1EC-0979-5C3360413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93924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Graphic 67" descr="Inbox Check outline">
            <a:extLst>
              <a:ext uri="{FF2B5EF4-FFF2-40B4-BE49-F238E27FC236}">
                <a16:creationId xmlns:a16="http://schemas.microsoft.com/office/drawing/2014/main" id="{661DADE0-25AB-FCC3-9DC1-D5F0E76F9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2166" y="1850843"/>
            <a:ext cx="648029" cy="648029"/>
          </a:xfrm>
          <a:prstGeom prst="rect">
            <a:avLst/>
          </a:prstGeom>
        </p:spPr>
      </p:pic>
      <p:pic>
        <p:nvPicPr>
          <p:cNvPr id="76" name="Graphic 75" descr="Branching diagram outline">
            <a:extLst>
              <a:ext uri="{FF2B5EF4-FFF2-40B4-BE49-F238E27FC236}">
                <a16:creationId xmlns:a16="http://schemas.microsoft.com/office/drawing/2014/main" id="{DBF803C0-F951-9717-01BB-5D1A0B9D0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57391" y="1840254"/>
            <a:ext cx="775491" cy="775491"/>
          </a:xfrm>
          <a:prstGeom prst="rect">
            <a:avLst/>
          </a:prstGeom>
        </p:spPr>
      </p:pic>
      <p:pic>
        <p:nvPicPr>
          <p:cNvPr id="78" name="Graphic 77" descr="Tally outline">
            <a:extLst>
              <a:ext uri="{FF2B5EF4-FFF2-40B4-BE49-F238E27FC236}">
                <a16:creationId xmlns:a16="http://schemas.microsoft.com/office/drawing/2014/main" id="{1C80A004-E9B7-A555-7C50-A61319CC3C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84264" y="1811398"/>
            <a:ext cx="770708" cy="7707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184440-77D3-6C23-9694-28987E68B688}"/>
              </a:ext>
            </a:extLst>
          </p:cNvPr>
          <p:cNvSpPr txBox="1"/>
          <p:nvPr/>
        </p:nvSpPr>
        <p:spPr>
          <a:xfrm>
            <a:off x="476529" y="3509938"/>
            <a:ext cx="14319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+mn-lt"/>
              </a:rPr>
              <a:t>Subsampling</a:t>
            </a:r>
          </a:p>
          <a:p>
            <a:pPr algn="ctr"/>
            <a:r>
              <a:rPr lang="en-US" sz="105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  <a:t>Randomly select half of the data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5EDFA2-A56D-488B-93E8-EC097C1AA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56109" y="3245760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323B165-0AF3-9B64-849A-ED6D40914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571" y="1811398"/>
            <a:ext cx="775491" cy="78911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FFFD8A-1835-1F7D-B98F-9E8AB2FA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189317" y="2690268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CB8E732-C856-D866-5480-017DEAD69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45064" y="3245760"/>
            <a:ext cx="72782" cy="72782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8502AF-CC85-CCE3-7A32-BE509E29F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90526" y="1811398"/>
            <a:ext cx="775491" cy="78911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17C106-4DBE-19C9-55B4-34B92D40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2878272" y="2690268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D2D30D-80DF-F78A-CB29-AD75A52D6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10650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44A82E-848A-B6B1-51A9-9DA3293ED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0767" y="3282151"/>
            <a:ext cx="48501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Artificial Intelligence outline">
            <a:extLst>
              <a:ext uri="{FF2B5EF4-FFF2-40B4-BE49-F238E27FC236}">
                <a16:creationId xmlns:a16="http://schemas.microsoft.com/office/drawing/2014/main" id="{B7AAA9D6-1653-45E1-3D72-173D779755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14568" y="1933987"/>
            <a:ext cx="583301" cy="583301"/>
          </a:xfrm>
          <a:prstGeom prst="rect">
            <a:avLst/>
          </a:prstGeom>
        </p:spPr>
      </p:pic>
      <p:pic>
        <p:nvPicPr>
          <p:cNvPr id="13" name="Graphic 12" descr="Harvey Balls 50% with solid fill">
            <a:extLst>
              <a:ext uri="{FF2B5EF4-FFF2-40B4-BE49-F238E27FC236}">
                <a16:creationId xmlns:a16="http://schemas.microsoft.com/office/drawing/2014/main" id="{DBAA1393-31F4-C1EE-529F-94F7015360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9834" y="1905371"/>
            <a:ext cx="595441" cy="5954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DB7559-FF5D-B5AC-3228-6FE2FE7065DF}"/>
              </a:ext>
            </a:extLst>
          </p:cNvPr>
          <p:cNvSpPr txBox="1"/>
          <p:nvPr/>
        </p:nvSpPr>
        <p:spPr>
          <a:xfrm>
            <a:off x="2165484" y="3509938"/>
            <a:ext cx="143194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+mn-lt"/>
              </a:rPr>
              <a:t>Feature Selection</a:t>
            </a:r>
          </a:p>
          <a:p>
            <a:pPr algn="ctr"/>
            <a:r>
              <a:rPr lang="en-US" sz="105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  <a:t>Use a feature selection algorithm to select variables</a:t>
            </a:r>
            <a:br>
              <a:rPr lang="en-US" sz="105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</a:br>
            <a:r>
              <a:rPr lang="en-US" sz="105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  <a:t>(typically LASSO)</a:t>
            </a:r>
          </a:p>
        </p:txBody>
      </p:sp>
    </p:spTree>
    <p:extLst>
      <p:ext uri="{BB962C8B-B14F-4D97-AF65-F5344CB8AC3E}">
        <p14:creationId xmlns:p14="http://schemas.microsoft.com/office/powerpoint/2010/main" val="3426534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E75D32-2627-0755-4D00-28D3DE685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884A-09AA-7084-B26B-9B0B08A47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7" y="438150"/>
            <a:ext cx="7988300" cy="369332"/>
          </a:xfrm>
        </p:spPr>
        <p:txBody>
          <a:bodyPr/>
          <a:lstStyle/>
          <a:p>
            <a:r>
              <a:rPr lang="en-US"/>
              <a:t>Stability Selection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F29CA8B-91EA-3BC1-2A2D-7BBF685C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222974" y="3245760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DDC9816-2206-79D2-713B-F5659673C5AC}"/>
              </a:ext>
            </a:extLst>
          </p:cNvPr>
          <p:cNvSpPr txBox="1"/>
          <p:nvPr/>
        </p:nvSpPr>
        <p:spPr>
          <a:xfrm>
            <a:off x="5543394" y="3509938"/>
            <a:ext cx="143194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+mn-lt"/>
              </a:rPr>
              <a:t>Select Stable Variables</a:t>
            </a:r>
          </a:p>
          <a:p>
            <a:pPr algn="ctr"/>
            <a:r>
              <a:rPr lang="en-US" sz="105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  <a:t>All variables which is selected more than a certain proportion is considered a stable variable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63627D2-2E70-415F-7842-18E8A0CE5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8436" y="1811398"/>
            <a:ext cx="775491" cy="78911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31D7F2D-6739-EB67-63FD-F4C215C12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256182" y="2690268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BB574A4B-11B5-50AA-80B1-70EB040C1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11929" y="3245760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A6620DD-B3AA-EDAE-2A0C-FF3B8BE72FAC}"/>
              </a:ext>
            </a:extLst>
          </p:cNvPr>
          <p:cNvSpPr txBox="1"/>
          <p:nvPr/>
        </p:nvSpPr>
        <p:spPr>
          <a:xfrm>
            <a:off x="7232349" y="3509938"/>
            <a:ext cx="1431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bg1">
                    <a:lumMod val="85000"/>
                  </a:schemeClr>
                </a:solidFill>
                <a:latin typeface="+mn-lt"/>
              </a:rPr>
              <a:t>Reduced Dataset</a:t>
            </a:r>
          </a:p>
          <a:p>
            <a:pPr algn="ctr"/>
            <a:r>
              <a:rPr lang="en-US" sz="1050">
                <a:solidFill>
                  <a:schemeClr val="bg1">
                    <a:lumMod val="85000"/>
                  </a:schemeClr>
                </a:solidFill>
                <a:latin typeface="+mn-lt"/>
                <a:ea typeface="Roboto Light" panose="02000000000000000000" pitchFamily="2" charset="0"/>
              </a:rPr>
              <a:t>The stable variables are then the final selected variables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DBDA12F-4A74-935C-0801-6AE8C4A7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57391" y="1811398"/>
            <a:ext cx="775491" cy="789114"/>
          </a:xfrm>
          <a:prstGeom prst="ellipse">
            <a:avLst/>
          </a:prstGeom>
          <a:noFill/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A9E9574-7033-281D-1B45-0A33F17E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7945137" y="2690268"/>
            <a:ext cx="0" cy="322073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5E0594C-3585-3C27-606B-D79DA428E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85561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A9397B6-3306-336E-E7F5-79C525FB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77200" y="3282151"/>
            <a:ext cx="485017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F4C6B67-0EBE-4BB3-15C0-D740C79F2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93924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Graphic 67" descr="Inbox Check outline">
            <a:extLst>
              <a:ext uri="{FF2B5EF4-FFF2-40B4-BE49-F238E27FC236}">
                <a16:creationId xmlns:a16="http://schemas.microsoft.com/office/drawing/2014/main" id="{7FA1A358-B169-0A77-1C76-7D05C304D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2166" y="1850843"/>
            <a:ext cx="648029" cy="648029"/>
          </a:xfrm>
          <a:prstGeom prst="rect">
            <a:avLst/>
          </a:prstGeom>
        </p:spPr>
      </p:pic>
      <p:pic>
        <p:nvPicPr>
          <p:cNvPr id="76" name="Graphic 75" descr="Branching diagram outline">
            <a:extLst>
              <a:ext uri="{FF2B5EF4-FFF2-40B4-BE49-F238E27FC236}">
                <a16:creationId xmlns:a16="http://schemas.microsoft.com/office/drawing/2014/main" id="{46F4FE67-4871-BF7A-7925-954A487F1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57391" y="1840254"/>
            <a:ext cx="775491" cy="77549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D7108C-FDF8-2B6F-AD19-D0FAD84BC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34019" y="3254491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304F5-C7BC-63D2-A57F-84393381E44F}"/>
              </a:ext>
            </a:extLst>
          </p:cNvPr>
          <p:cNvSpPr txBox="1"/>
          <p:nvPr/>
        </p:nvSpPr>
        <p:spPr>
          <a:xfrm>
            <a:off x="3854439" y="3518669"/>
            <a:ext cx="143194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+mn-lt"/>
              </a:rPr>
              <a:t>Mark and Repeat</a:t>
            </a:r>
          </a:p>
          <a:p>
            <a:pPr algn="ctr"/>
            <a:r>
              <a:rPr lang="en-US" sz="105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  <a:t>Note down the features selected and repeat the first two steps 100 times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FB2671-54EC-0BCB-2224-34C42324A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79481" y="1820129"/>
            <a:ext cx="775491" cy="78911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D9F59C-1DD3-F94A-8A67-AAC366E26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567227" y="2698999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0E2C2B-0D5F-11D7-64A8-B12CD85C4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02287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Tally outline">
            <a:extLst>
              <a:ext uri="{FF2B5EF4-FFF2-40B4-BE49-F238E27FC236}">
                <a16:creationId xmlns:a16="http://schemas.microsoft.com/office/drawing/2014/main" id="{927A33BB-0DD7-E1D7-A561-3210AB568C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84264" y="1811398"/>
            <a:ext cx="770708" cy="7707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174E08-AFBE-EE19-7F69-9F7081190F39}"/>
              </a:ext>
            </a:extLst>
          </p:cNvPr>
          <p:cNvSpPr txBox="1"/>
          <p:nvPr/>
        </p:nvSpPr>
        <p:spPr>
          <a:xfrm>
            <a:off x="476529" y="3509938"/>
            <a:ext cx="14319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+mn-lt"/>
              </a:rPr>
              <a:t>Subsampling</a:t>
            </a:r>
          </a:p>
          <a:p>
            <a:pPr algn="ctr"/>
            <a:r>
              <a:rPr lang="en-US" sz="105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  <a:t>Randomly select half of the data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4B7787-7343-6E60-1B16-66C39634D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56109" y="3245760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885DF0-7D4D-5C39-2EFB-A96DFFC8A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571" y="1811398"/>
            <a:ext cx="775491" cy="78911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B67E37-6F82-EF5F-1B77-C2DD3D813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189317" y="2690268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C69E59D-9B17-A5F0-DA54-692C417F0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45064" y="3245760"/>
            <a:ext cx="72782" cy="72782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212EFE-BF4E-35A4-F8AB-81C5F70FB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90526" y="1811398"/>
            <a:ext cx="775491" cy="78911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F2D5C4-0DB6-C120-7F6C-81B4AA748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2878272" y="2690268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517E50-8010-EB6D-BA9C-1448843FD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10650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A48784-B885-4221-796C-AE77D9A97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0767" y="3282151"/>
            <a:ext cx="48501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Artificial Intelligence outline">
            <a:extLst>
              <a:ext uri="{FF2B5EF4-FFF2-40B4-BE49-F238E27FC236}">
                <a16:creationId xmlns:a16="http://schemas.microsoft.com/office/drawing/2014/main" id="{8FA883B3-E35E-5970-AA72-A352F3E2CC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14568" y="1933987"/>
            <a:ext cx="583301" cy="583301"/>
          </a:xfrm>
          <a:prstGeom prst="rect">
            <a:avLst/>
          </a:prstGeom>
        </p:spPr>
      </p:pic>
      <p:pic>
        <p:nvPicPr>
          <p:cNvPr id="20" name="Graphic 19" descr="Harvey Balls 50% with solid fill">
            <a:extLst>
              <a:ext uri="{FF2B5EF4-FFF2-40B4-BE49-F238E27FC236}">
                <a16:creationId xmlns:a16="http://schemas.microsoft.com/office/drawing/2014/main" id="{C8099045-80D1-0F5A-5FAF-25219AB1CD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9834" y="1905371"/>
            <a:ext cx="595441" cy="59544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8EEF034-A364-0699-6EDB-6FBB3BF9BE2B}"/>
              </a:ext>
            </a:extLst>
          </p:cNvPr>
          <p:cNvSpPr txBox="1"/>
          <p:nvPr/>
        </p:nvSpPr>
        <p:spPr>
          <a:xfrm>
            <a:off x="2165484" y="3509938"/>
            <a:ext cx="143194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+mn-lt"/>
              </a:rPr>
              <a:t>Feature Selection</a:t>
            </a:r>
          </a:p>
          <a:p>
            <a:pPr algn="ctr"/>
            <a:r>
              <a:rPr lang="en-US" sz="105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  <a:t>Use a feature selection algorithm to select variables</a:t>
            </a:r>
            <a:br>
              <a:rPr lang="en-US" sz="105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</a:br>
            <a:r>
              <a:rPr lang="en-US" sz="105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  <a:t>(typically LASSO)</a:t>
            </a:r>
          </a:p>
        </p:txBody>
      </p:sp>
    </p:spTree>
    <p:extLst>
      <p:ext uri="{BB962C8B-B14F-4D97-AF65-F5344CB8AC3E}">
        <p14:creationId xmlns:p14="http://schemas.microsoft.com/office/powerpoint/2010/main" val="3050634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BCFB97-A07D-013D-2806-52711CFC9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C8BE-217B-A308-0ADC-C2FDABBA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7" y="438150"/>
            <a:ext cx="7988300" cy="369332"/>
          </a:xfrm>
        </p:spPr>
        <p:txBody>
          <a:bodyPr/>
          <a:lstStyle/>
          <a:p>
            <a:r>
              <a:rPr lang="en-US"/>
              <a:t>Stability Selection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1142B1-5A81-42A3-457C-0F01E8892AAD}"/>
              </a:ext>
            </a:extLst>
          </p:cNvPr>
          <p:cNvSpPr txBox="1"/>
          <p:nvPr/>
        </p:nvSpPr>
        <p:spPr>
          <a:xfrm>
            <a:off x="476529" y="3509938"/>
            <a:ext cx="14319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tx2"/>
                </a:solidFill>
                <a:latin typeface="+mn-lt"/>
              </a:rPr>
              <a:t>Subsampling</a:t>
            </a:r>
          </a:p>
          <a:p>
            <a:pPr algn="ctr"/>
            <a:r>
              <a:rPr lang="en-US"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rPr>
              <a:t>Randomly select half of the data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91B7C04-20B9-C1B7-832C-624FBEAB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56109" y="3245760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A043350-6577-1FC1-752C-2695CC111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571" y="1811398"/>
            <a:ext cx="775491" cy="78911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B50F90B-BE95-8A07-29D9-1F89EE439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189317" y="2690268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B99EEA2-3FDB-F01E-DC16-893DD6C2A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45064" y="3245760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6BD013-E58B-1DFB-1944-4D58458D7B65}"/>
              </a:ext>
            </a:extLst>
          </p:cNvPr>
          <p:cNvSpPr txBox="1"/>
          <p:nvPr/>
        </p:nvSpPr>
        <p:spPr>
          <a:xfrm>
            <a:off x="2165484" y="3509938"/>
            <a:ext cx="143194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tx2"/>
                </a:solidFill>
                <a:latin typeface="+mn-lt"/>
              </a:rPr>
              <a:t>Feature Selection</a:t>
            </a:r>
          </a:p>
          <a:p>
            <a:pPr algn="ctr"/>
            <a:r>
              <a:rPr lang="en-US"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rPr>
              <a:t>Use a feature selection algorithm to select variables</a:t>
            </a:r>
            <a:br>
              <a:rPr lang="en-US"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rPr>
            </a:br>
            <a:r>
              <a:rPr lang="en-US"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rPr>
              <a:t>(typically LASSO)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8F18C8F-B0D2-A708-EC4C-65CCFBBCD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90526" y="1811398"/>
            <a:ext cx="775491" cy="78911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BA38FCE-7A79-8B11-D8F1-334640416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2878272" y="2690268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F4E15AE9-941D-8E05-132D-446E1BA9E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34019" y="3254491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805696D-C00E-DFAB-9EAC-87FB4C14F030}"/>
              </a:ext>
            </a:extLst>
          </p:cNvPr>
          <p:cNvSpPr txBox="1"/>
          <p:nvPr/>
        </p:nvSpPr>
        <p:spPr>
          <a:xfrm>
            <a:off x="3854439" y="3518669"/>
            <a:ext cx="143194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tx2"/>
                </a:solidFill>
                <a:latin typeface="+mn-lt"/>
              </a:rPr>
              <a:t>Mark and Repeat</a:t>
            </a:r>
          </a:p>
          <a:p>
            <a:pPr algn="ctr"/>
            <a:r>
              <a:rPr lang="en-US"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rPr>
              <a:t>Note down the features selected and repeat the first two steps 100 times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F24D930-C001-32ED-CDE8-ED879576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79481" y="1820129"/>
            <a:ext cx="775491" cy="78911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2C4A93F-FE76-DCFE-65A3-780BF0291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567227" y="2698999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9219B6E3-E0BC-B577-3DD9-A398B96E7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222974" y="3245760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5169E82-0E28-4F3A-ADDD-8FD4FC1410C1}"/>
              </a:ext>
            </a:extLst>
          </p:cNvPr>
          <p:cNvSpPr txBox="1"/>
          <p:nvPr/>
        </p:nvSpPr>
        <p:spPr>
          <a:xfrm>
            <a:off x="5543394" y="3509938"/>
            <a:ext cx="143194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tx2"/>
                </a:solidFill>
                <a:latin typeface="+mn-lt"/>
              </a:rPr>
              <a:t>Select Stable Variables</a:t>
            </a:r>
          </a:p>
          <a:p>
            <a:pPr algn="ctr"/>
            <a:r>
              <a:rPr lang="en-US"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rPr>
              <a:t>All variables which is selected more than a certain proportion is considered a stable variable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EFA6809-EB04-CCEA-67B3-67F237F1C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8436" y="1811398"/>
            <a:ext cx="775491" cy="78911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D285B67-720A-86B5-228D-23418B50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256182" y="2690268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CD430589-9CCD-4C91-0412-10A5211FC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11929" y="3245760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91C2FDC-58CF-B146-53EA-DFED03FD6840}"/>
              </a:ext>
            </a:extLst>
          </p:cNvPr>
          <p:cNvSpPr txBox="1"/>
          <p:nvPr/>
        </p:nvSpPr>
        <p:spPr>
          <a:xfrm>
            <a:off x="7232349" y="3509938"/>
            <a:ext cx="1431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tx2"/>
                </a:solidFill>
                <a:latin typeface="+mn-lt"/>
              </a:rPr>
              <a:t>Reduced Dataset</a:t>
            </a:r>
          </a:p>
          <a:p>
            <a:pPr algn="ctr"/>
            <a:r>
              <a:rPr lang="en-US"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rPr>
              <a:t>The stable variables are then the final selected variables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39105CD-C4E3-D676-42B1-1C41A350A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57391" y="1811398"/>
            <a:ext cx="775491" cy="78911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6D09CF9-55F2-7345-846D-35FAF1E4F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7945137" y="2690268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009D1E2-9F8D-AC35-E2F6-E7448BD18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10650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28DF232-5DE1-4508-A649-E2B447D54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02287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89B9580-586A-234D-4A99-024D16725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85561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F1609E2-9E99-9832-240D-F62CD6748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77200" y="3282151"/>
            <a:ext cx="48501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FA26EAF-0AA5-8455-22D5-973DD93C7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0767" y="3282151"/>
            <a:ext cx="48501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EDB3B55-6CDB-2B5D-D764-1F5AF83E3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93924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Graphic 39" descr="Harvey Balls 50% with solid fill">
            <a:extLst>
              <a:ext uri="{FF2B5EF4-FFF2-40B4-BE49-F238E27FC236}">
                <a16:creationId xmlns:a16="http://schemas.microsoft.com/office/drawing/2014/main" id="{52B9FDFA-F50B-3F74-DCB6-FACF154F6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834" y="1905371"/>
            <a:ext cx="595441" cy="595441"/>
          </a:xfrm>
          <a:prstGeom prst="rect">
            <a:avLst/>
          </a:prstGeom>
        </p:spPr>
      </p:pic>
      <p:pic>
        <p:nvPicPr>
          <p:cNvPr id="42" name="Graphic 41" descr="Artificial Intelligence outline">
            <a:extLst>
              <a:ext uri="{FF2B5EF4-FFF2-40B4-BE49-F238E27FC236}">
                <a16:creationId xmlns:a16="http://schemas.microsoft.com/office/drawing/2014/main" id="{EC33335E-2F81-3B40-B662-773767826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4568" y="1933987"/>
            <a:ext cx="583301" cy="583301"/>
          </a:xfrm>
          <a:prstGeom prst="rect">
            <a:avLst/>
          </a:prstGeom>
        </p:spPr>
      </p:pic>
      <p:pic>
        <p:nvPicPr>
          <p:cNvPr id="68" name="Graphic 67" descr="Inbox Check outline">
            <a:extLst>
              <a:ext uri="{FF2B5EF4-FFF2-40B4-BE49-F238E27FC236}">
                <a16:creationId xmlns:a16="http://schemas.microsoft.com/office/drawing/2014/main" id="{5F795E7B-D3D8-865D-7233-0693A07AA3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32166" y="1850843"/>
            <a:ext cx="648029" cy="648029"/>
          </a:xfrm>
          <a:prstGeom prst="rect">
            <a:avLst/>
          </a:prstGeom>
        </p:spPr>
      </p:pic>
      <p:pic>
        <p:nvPicPr>
          <p:cNvPr id="76" name="Graphic 75" descr="Branching diagram outline">
            <a:extLst>
              <a:ext uri="{FF2B5EF4-FFF2-40B4-BE49-F238E27FC236}">
                <a16:creationId xmlns:a16="http://schemas.microsoft.com/office/drawing/2014/main" id="{B1C2F8B2-3BAE-5052-4C6D-E5466B23A8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57391" y="1840254"/>
            <a:ext cx="775491" cy="775491"/>
          </a:xfrm>
          <a:prstGeom prst="rect">
            <a:avLst/>
          </a:prstGeom>
        </p:spPr>
      </p:pic>
      <p:pic>
        <p:nvPicPr>
          <p:cNvPr id="78" name="Graphic 77" descr="Tally outline">
            <a:extLst>
              <a:ext uri="{FF2B5EF4-FFF2-40B4-BE49-F238E27FC236}">
                <a16:creationId xmlns:a16="http://schemas.microsoft.com/office/drawing/2014/main" id="{58F371D4-C278-F08E-8434-806A212062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84264" y="1811398"/>
            <a:ext cx="770708" cy="7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1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C5647-A1BC-C1CA-67D8-8F8EB4F99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DCEE692-8607-F0C9-A137-699BF911A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725" y="1343483"/>
            <a:ext cx="4908550" cy="3066133"/>
          </a:xfrm>
        </p:spPr>
        <p:txBody>
          <a:bodyPr lIns="360000" tIns="360000" rIns="360000" bIns="360000"/>
          <a:lstStyle/>
          <a:p>
            <a:pPr algn="ctr"/>
            <a:r>
              <a:rPr lang="en-US">
                <a:solidFill>
                  <a:schemeClr val="accent2"/>
                </a:solidFill>
                <a:cs typeface="Arial" panose="020B0604020202020204" pitchFamily="34" charset="0"/>
              </a:rPr>
              <a:t>What characteristics influence a person's ramen consumption?</a:t>
            </a:r>
            <a:br>
              <a:rPr lang="en-US">
                <a:solidFill>
                  <a:schemeClr val="accent2"/>
                </a:solidFill>
                <a:cs typeface="Arial" panose="020B0604020202020204" pitchFamily="34" charset="0"/>
              </a:rPr>
            </a:br>
            <a:br>
              <a:rPr lang="en-US"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i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4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B2E38E-83DE-276D-8906-D17775E39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47B80-E0A4-5B02-9D3B-44AD2B41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7" y="438150"/>
            <a:ext cx="7988300" cy="369332"/>
          </a:xfrm>
        </p:spPr>
        <p:txBody>
          <a:bodyPr/>
          <a:lstStyle/>
          <a:p>
            <a:r>
              <a:rPr lang="en-US"/>
              <a:t>Stability Selection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FF39DA-B604-3DD3-5F40-CC3E95AF7EA2}"/>
              </a:ext>
            </a:extLst>
          </p:cNvPr>
          <p:cNvSpPr txBox="1"/>
          <p:nvPr/>
        </p:nvSpPr>
        <p:spPr>
          <a:xfrm>
            <a:off x="476529" y="3509938"/>
            <a:ext cx="14319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bg1">
                    <a:lumMod val="85000"/>
                  </a:schemeClr>
                </a:solidFill>
                <a:latin typeface="+mn-lt"/>
              </a:rPr>
              <a:t>Subsampling</a:t>
            </a:r>
          </a:p>
          <a:p>
            <a:pPr algn="ctr"/>
            <a:r>
              <a:rPr lang="en-US" sz="1050">
                <a:solidFill>
                  <a:schemeClr val="bg1">
                    <a:lumMod val="85000"/>
                  </a:schemeClr>
                </a:solidFill>
                <a:latin typeface="+mn-lt"/>
                <a:ea typeface="Roboto Light" panose="02000000000000000000" pitchFamily="2" charset="0"/>
              </a:rPr>
              <a:t>Randomly select half of the data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0B06162-D26C-1885-5DFC-3C5761EEB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56109" y="3245760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3684C2A-EC91-C454-A302-C58F1F4F5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571" y="1811398"/>
            <a:ext cx="775491" cy="789114"/>
          </a:xfrm>
          <a:prstGeom prst="ellipse">
            <a:avLst/>
          </a:prstGeom>
          <a:noFill/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FC4810E-50DF-6DC3-957E-CE04F2083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189317" y="2690268"/>
            <a:ext cx="0" cy="322073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B1EE6278-8C5A-B223-B0C5-8795F33A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45064" y="3245760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E9C782-CDA1-C844-AFAE-2974C67AF40F}"/>
              </a:ext>
            </a:extLst>
          </p:cNvPr>
          <p:cNvSpPr txBox="1"/>
          <p:nvPr/>
        </p:nvSpPr>
        <p:spPr>
          <a:xfrm>
            <a:off x="2165484" y="3509938"/>
            <a:ext cx="143194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bg1">
                    <a:lumMod val="85000"/>
                  </a:schemeClr>
                </a:solidFill>
                <a:latin typeface="+mn-lt"/>
              </a:rPr>
              <a:t>Feature Selection</a:t>
            </a:r>
          </a:p>
          <a:p>
            <a:pPr algn="ctr"/>
            <a:r>
              <a:rPr lang="en-US" sz="1050">
                <a:solidFill>
                  <a:schemeClr val="bg1">
                    <a:lumMod val="85000"/>
                  </a:schemeClr>
                </a:solidFill>
                <a:latin typeface="+mn-lt"/>
                <a:ea typeface="Roboto Light" panose="02000000000000000000" pitchFamily="2" charset="0"/>
              </a:rPr>
              <a:t>Use a feature selection algorithm to select variables</a:t>
            </a:r>
            <a:br>
              <a:rPr lang="en-US" sz="1050">
                <a:solidFill>
                  <a:schemeClr val="bg1">
                    <a:lumMod val="85000"/>
                  </a:schemeClr>
                </a:solidFill>
                <a:latin typeface="+mn-lt"/>
                <a:ea typeface="Roboto Light" panose="02000000000000000000" pitchFamily="2" charset="0"/>
              </a:rPr>
            </a:br>
            <a:r>
              <a:rPr lang="en-US" sz="1050">
                <a:solidFill>
                  <a:schemeClr val="bg1">
                    <a:lumMod val="85000"/>
                  </a:schemeClr>
                </a:solidFill>
                <a:latin typeface="+mn-lt"/>
                <a:ea typeface="Roboto Light" panose="02000000000000000000" pitchFamily="2" charset="0"/>
              </a:rPr>
              <a:t>(typically LASSO)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8EB5320-1456-3254-6961-32E103049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90526" y="1811398"/>
            <a:ext cx="775491" cy="789114"/>
          </a:xfrm>
          <a:prstGeom prst="ellipse">
            <a:avLst/>
          </a:prstGeom>
          <a:noFill/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4A37C86-A39D-A3FD-83D9-BD661D9FD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2878272" y="2690268"/>
            <a:ext cx="0" cy="322073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54C18C03-1EAD-853E-706C-F306B82E5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34019" y="3254491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4F77AD9-EB4E-6885-7E63-8A3FAAD8188E}"/>
              </a:ext>
            </a:extLst>
          </p:cNvPr>
          <p:cNvSpPr txBox="1"/>
          <p:nvPr/>
        </p:nvSpPr>
        <p:spPr>
          <a:xfrm>
            <a:off x="3854439" y="3518669"/>
            <a:ext cx="143194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bg1">
                    <a:lumMod val="85000"/>
                  </a:schemeClr>
                </a:solidFill>
                <a:latin typeface="+mn-lt"/>
              </a:rPr>
              <a:t>Mark and Repeat</a:t>
            </a:r>
          </a:p>
          <a:p>
            <a:pPr algn="ctr"/>
            <a:r>
              <a:rPr lang="en-US" sz="1050">
                <a:solidFill>
                  <a:schemeClr val="bg1">
                    <a:lumMod val="85000"/>
                  </a:schemeClr>
                </a:solidFill>
                <a:latin typeface="+mn-lt"/>
                <a:ea typeface="Roboto Light" panose="02000000000000000000" pitchFamily="2" charset="0"/>
              </a:rPr>
              <a:t>Note down the features selected and repeat the first two steps 100 times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575F601-1594-4FDE-0CA5-EB5E2BFC5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79481" y="1820129"/>
            <a:ext cx="775491" cy="789114"/>
          </a:xfrm>
          <a:prstGeom prst="ellipse">
            <a:avLst/>
          </a:prstGeom>
          <a:noFill/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0318B8-1963-D035-F776-C70F7A15A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567227" y="2698999"/>
            <a:ext cx="0" cy="322073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DBEDC189-6FC7-6512-E160-DAFAEC698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222974" y="3245760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DA8401B-36E4-B959-D5BA-30DD2DB0E9EE}"/>
              </a:ext>
            </a:extLst>
          </p:cNvPr>
          <p:cNvSpPr txBox="1"/>
          <p:nvPr/>
        </p:nvSpPr>
        <p:spPr>
          <a:xfrm>
            <a:off x="5543394" y="3509938"/>
            <a:ext cx="143194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tx2"/>
                </a:solidFill>
                <a:latin typeface="+mn-lt"/>
              </a:rPr>
              <a:t>Select Stable Variables</a:t>
            </a:r>
          </a:p>
          <a:p>
            <a:pPr algn="ctr"/>
            <a:r>
              <a:rPr lang="en-US"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rPr>
              <a:t>All variables which is selected more than a certain proportion is considered a stable variable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6F1378F-F107-17D3-1E53-BF4B3FFED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8436" y="1811398"/>
            <a:ext cx="775491" cy="78911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C45D2E4-0E4A-328B-91E3-558F3F96C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256182" y="2690268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EDD70517-294E-7A4F-D351-4C3EB521D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11929" y="3245760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475D5D6-D0D3-2CF0-92ED-2C5BA068DAF0}"/>
              </a:ext>
            </a:extLst>
          </p:cNvPr>
          <p:cNvSpPr txBox="1"/>
          <p:nvPr/>
        </p:nvSpPr>
        <p:spPr>
          <a:xfrm>
            <a:off x="7232349" y="3509938"/>
            <a:ext cx="1431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bg1">
                    <a:lumMod val="85000"/>
                  </a:schemeClr>
                </a:solidFill>
                <a:latin typeface="+mn-lt"/>
              </a:rPr>
              <a:t>Reduced Dataset</a:t>
            </a:r>
          </a:p>
          <a:p>
            <a:pPr algn="ctr"/>
            <a:r>
              <a:rPr lang="en-US" sz="1050">
                <a:solidFill>
                  <a:schemeClr val="bg1">
                    <a:lumMod val="85000"/>
                  </a:schemeClr>
                </a:solidFill>
                <a:latin typeface="+mn-lt"/>
                <a:ea typeface="Roboto Light" panose="02000000000000000000" pitchFamily="2" charset="0"/>
              </a:rPr>
              <a:t>The stable variables are then the final selected variables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C6DCBE7-5082-19F8-41B9-DF0CB7281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57391" y="1811398"/>
            <a:ext cx="775491" cy="789114"/>
          </a:xfrm>
          <a:prstGeom prst="ellipse">
            <a:avLst/>
          </a:prstGeom>
          <a:noFill/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6924734-5B73-B78C-7544-E34167404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7945137" y="2690268"/>
            <a:ext cx="0" cy="322073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F6753DC-2851-CB08-9267-133F414B0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10650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247765C-05A4-D660-F4C1-AFC95378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02287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8267DA6-D066-57DC-FA02-38E45E51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85561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D7AE382-5BA2-732E-9768-A3CA14F39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77200" y="3282151"/>
            <a:ext cx="485017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EEC2218-96FC-81EC-6B03-DC6653C4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0767" y="3282151"/>
            <a:ext cx="485017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EE6EFDD-85F3-55D5-6075-4682F8861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93924" y="3282151"/>
            <a:ext cx="144677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Graphic 39" descr="Harvey Balls 50% with solid fill">
            <a:extLst>
              <a:ext uri="{FF2B5EF4-FFF2-40B4-BE49-F238E27FC236}">
                <a16:creationId xmlns:a16="http://schemas.microsoft.com/office/drawing/2014/main" id="{AF356309-9CAF-9355-1181-779588CE3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834" y="1905371"/>
            <a:ext cx="595441" cy="595441"/>
          </a:xfrm>
          <a:prstGeom prst="rect">
            <a:avLst/>
          </a:prstGeom>
        </p:spPr>
      </p:pic>
      <p:pic>
        <p:nvPicPr>
          <p:cNvPr id="42" name="Graphic 41" descr="Artificial Intelligence outline">
            <a:extLst>
              <a:ext uri="{FF2B5EF4-FFF2-40B4-BE49-F238E27FC236}">
                <a16:creationId xmlns:a16="http://schemas.microsoft.com/office/drawing/2014/main" id="{58D76292-D640-2E71-694B-EFCC24E16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4568" y="1933987"/>
            <a:ext cx="583301" cy="583301"/>
          </a:xfrm>
          <a:prstGeom prst="rect">
            <a:avLst/>
          </a:prstGeom>
        </p:spPr>
      </p:pic>
      <p:pic>
        <p:nvPicPr>
          <p:cNvPr id="68" name="Graphic 67" descr="Inbox Check outline">
            <a:extLst>
              <a:ext uri="{FF2B5EF4-FFF2-40B4-BE49-F238E27FC236}">
                <a16:creationId xmlns:a16="http://schemas.microsoft.com/office/drawing/2014/main" id="{E27EA7A5-2422-7F55-54C4-3547254D8B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32166" y="1850843"/>
            <a:ext cx="648029" cy="648029"/>
          </a:xfrm>
          <a:prstGeom prst="rect">
            <a:avLst/>
          </a:prstGeom>
        </p:spPr>
      </p:pic>
      <p:pic>
        <p:nvPicPr>
          <p:cNvPr id="76" name="Graphic 75" descr="Branching diagram outline">
            <a:extLst>
              <a:ext uri="{FF2B5EF4-FFF2-40B4-BE49-F238E27FC236}">
                <a16:creationId xmlns:a16="http://schemas.microsoft.com/office/drawing/2014/main" id="{2A2D0553-8EFF-A915-8202-9E58D3DBE3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57391" y="1840254"/>
            <a:ext cx="775491" cy="775491"/>
          </a:xfrm>
          <a:prstGeom prst="rect">
            <a:avLst/>
          </a:prstGeom>
        </p:spPr>
      </p:pic>
      <p:pic>
        <p:nvPicPr>
          <p:cNvPr id="78" name="Graphic 77" descr="Tally outline">
            <a:extLst>
              <a:ext uri="{FF2B5EF4-FFF2-40B4-BE49-F238E27FC236}">
                <a16:creationId xmlns:a16="http://schemas.microsoft.com/office/drawing/2014/main" id="{7C114DCA-42D2-06D0-40E3-5EF87B78E4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84264" y="1811398"/>
            <a:ext cx="770708" cy="7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1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6BB41-FF02-947A-D107-03F8EF290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DD0E9-1D0D-265E-0CEF-99E1BFBA6D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5625" y="330408"/>
            <a:ext cx="8032750" cy="1118066"/>
          </a:xfrm>
        </p:spPr>
        <p:txBody>
          <a:bodyPr/>
          <a:lstStyle/>
          <a:p>
            <a:pPr algn="ctr"/>
            <a:r>
              <a:rPr lang="en-US" dirty="0"/>
              <a:t>What proportion of times does a variable need to be selected to be considered stable?</a:t>
            </a:r>
          </a:p>
        </p:txBody>
      </p:sp>
    </p:spTree>
    <p:extLst>
      <p:ext uri="{BB962C8B-B14F-4D97-AF65-F5344CB8AC3E}">
        <p14:creationId xmlns:p14="http://schemas.microsoft.com/office/powerpoint/2010/main" val="3214709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6D055B9-A719-BE64-9A7C-ED00BC389E69}"/>
              </a:ext>
            </a:extLst>
          </p:cNvPr>
          <p:cNvSpPr txBox="1">
            <a:spLocks/>
          </p:cNvSpPr>
          <p:nvPr/>
        </p:nvSpPr>
        <p:spPr>
          <a:xfrm>
            <a:off x="555625" y="330408"/>
            <a:ext cx="8032750" cy="1118066"/>
          </a:xfrm>
          <a:prstGeom prst="rect">
            <a:avLst/>
          </a:prstGeom>
        </p:spPr>
        <p:txBody>
          <a:bodyPr lIns="0" rIns="90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2800" b="0" i="1">
                <a:solidFill>
                  <a:schemeClr val="bg1"/>
                </a:solidFill>
                <a:latin typeface="Times" pitchFamily="2" charset="0"/>
                <a:ea typeface="+mn-ea"/>
                <a:cs typeface="+mn-cs"/>
              </a:defRPr>
            </a:lvl1pPr>
            <a:lvl2pPr marL="4572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What proportion of times does a variable need to be selected to be considered stable?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5B59DD4-7F70-DFB5-4028-B75D16217ED1}"/>
              </a:ext>
            </a:extLst>
          </p:cNvPr>
          <p:cNvSpPr txBox="1">
            <a:spLocks/>
          </p:cNvSpPr>
          <p:nvPr/>
        </p:nvSpPr>
        <p:spPr>
          <a:xfrm>
            <a:off x="895490" y="2012717"/>
            <a:ext cx="3244906" cy="1118066"/>
          </a:xfrm>
          <a:prstGeom prst="rect">
            <a:avLst/>
          </a:prstGeom>
        </p:spPr>
        <p:txBody>
          <a:bodyPr lIns="0" rIns="90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2800" b="0" i="1">
                <a:solidFill>
                  <a:schemeClr val="bg1"/>
                </a:solidFill>
                <a:latin typeface="Times" pitchFamily="2" charset="0"/>
                <a:ea typeface="+mn-ea"/>
                <a:cs typeface="+mn-cs"/>
              </a:defRPr>
            </a:lvl1pPr>
            <a:lvl2pPr marL="4572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If a LASSO selects a variable 50 out of 100 times, would you consider this an important predictor variable?</a:t>
            </a:r>
          </a:p>
        </p:txBody>
      </p:sp>
    </p:spTree>
    <p:extLst>
      <p:ext uri="{BB962C8B-B14F-4D97-AF65-F5344CB8AC3E}">
        <p14:creationId xmlns:p14="http://schemas.microsoft.com/office/powerpoint/2010/main" val="2689152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25AF7-0EE8-4D82-0217-83E46E466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E18554D-E952-1014-D223-2393DD460555}"/>
              </a:ext>
            </a:extLst>
          </p:cNvPr>
          <p:cNvSpPr txBox="1">
            <a:spLocks/>
          </p:cNvSpPr>
          <p:nvPr/>
        </p:nvSpPr>
        <p:spPr>
          <a:xfrm>
            <a:off x="555625" y="330408"/>
            <a:ext cx="8032750" cy="1118066"/>
          </a:xfrm>
          <a:prstGeom prst="rect">
            <a:avLst/>
          </a:prstGeom>
        </p:spPr>
        <p:txBody>
          <a:bodyPr lIns="0" rIns="90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2800" b="0" i="1">
                <a:solidFill>
                  <a:schemeClr val="bg1"/>
                </a:solidFill>
                <a:latin typeface="Times" pitchFamily="2" charset="0"/>
                <a:ea typeface="+mn-ea"/>
                <a:cs typeface="+mn-cs"/>
              </a:defRPr>
            </a:lvl1pPr>
            <a:lvl2pPr marL="4572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What proportion of times does a variable need to be selected to be considered stable?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BE29906-9AC0-7F93-B8CC-F06737E4200E}"/>
              </a:ext>
            </a:extLst>
          </p:cNvPr>
          <p:cNvSpPr txBox="1">
            <a:spLocks/>
          </p:cNvSpPr>
          <p:nvPr/>
        </p:nvSpPr>
        <p:spPr>
          <a:xfrm>
            <a:off x="895490" y="2012717"/>
            <a:ext cx="3244906" cy="1118066"/>
          </a:xfrm>
          <a:prstGeom prst="rect">
            <a:avLst/>
          </a:prstGeom>
        </p:spPr>
        <p:txBody>
          <a:bodyPr lIns="0" rIns="90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2800" b="0" i="1">
                <a:solidFill>
                  <a:schemeClr val="bg1"/>
                </a:solidFill>
                <a:latin typeface="Times" pitchFamily="2" charset="0"/>
                <a:ea typeface="+mn-ea"/>
                <a:cs typeface="+mn-cs"/>
              </a:defRPr>
            </a:lvl1pPr>
            <a:lvl2pPr marL="4572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If a LASSO selects a variable 50 out of 100 times, would you consider this an important predictor variable?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68752C3-94B4-5EA0-DD74-78ADB467FC38}"/>
              </a:ext>
            </a:extLst>
          </p:cNvPr>
          <p:cNvSpPr txBox="1">
            <a:spLocks/>
          </p:cNvSpPr>
          <p:nvPr/>
        </p:nvSpPr>
        <p:spPr>
          <a:xfrm>
            <a:off x="4464079" y="3460383"/>
            <a:ext cx="4542357" cy="676301"/>
          </a:xfrm>
          <a:prstGeom prst="rect">
            <a:avLst/>
          </a:prstGeom>
        </p:spPr>
        <p:txBody>
          <a:bodyPr lIns="0" rIns="90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2800" b="0" i="1">
                <a:solidFill>
                  <a:schemeClr val="bg1"/>
                </a:solidFill>
                <a:latin typeface="Times" pitchFamily="2" charset="0"/>
                <a:ea typeface="+mn-ea"/>
                <a:cs typeface="+mn-cs"/>
              </a:defRPr>
            </a:lvl1pPr>
            <a:lvl2pPr marL="4572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What about 70 out of 100?</a:t>
            </a:r>
          </a:p>
        </p:txBody>
      </p:sp>
    </p:spTree>
    <p:extLst>
      <p:ext uri="{BB962C8B-B14F-4D97-AF65-F5344CB8AC3E}">
        <p14:creationId xmlns:p14="http://schemas.microsoft.com/office/powerpoint/2010/main" val="1273914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DE751-370E-37F7-3913-DBA92AAB0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327358B-553C-E018-5297-3C92E4FF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725" y="1343483"/>
            <a:ext cx="4908550" cy="3066133"/>
          </a:xfrm>
        </p:spPr>
        <p:txBody>
          <a:bodyPr lIns="360000" tIns="360000" rIns="360000" bIns="360000"/>
          <a:lstStyle/>
          <a:p>
            <a:pPr algn="ctr"/>
            <a:r>
              <a:rPr lang="en-US">
                <a:solidFill>
                  <a:schemeClr val="accent2"/>
                </a:solidFill>
                <a:cs typeface="Arial" panose="020B0604020202020204" pitchFamily="34" charset="0"/>
              </a:rPr>
              <a:t>Some Key Definitions…</a:t>
            </a:r>
            <a:br>
              <a:rPr lang="en-US">
                <a:solidFill>
                  <a:schemeClr val="accent2"/>
                </a:solidFill>
                <a:cs typeface="Arial" panose="020B0604020202020204" pitchFamily="34" charset="0"/>
              </a:rPr>
            </a:b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i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1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7B9269D-D8A0-AE5D-D61F-75C1FCA5E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810120"/>
              </p:ext>
            </p:extLst>
          </p:nvPr>
        </p:nvGraphicFramePr>
        <p:xfrm>
          <a:off x="751114" y="1138010"/>
          <a:ext cx="7641772" cy="2867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0886">
                  <a:extLst>
                    <a:ext uri="{9D8B030D-6E8A-4147-A177-3AD203B41FA5}">
                      <a16:colId xmlns:a16="http://schemas.microsoft.com/office/drawing/2014/main" val="2373905623"/>
                    </a:ext>
                  </a:extLst>
                </a:gridCol>
                <a:gridCol w="3820886">
                  <a:extLst>
                    <a:ext uri="{9D8B030D-6E8A-4147-A177-3AD203B41FA5}">
                      <a16:colId xmlns:a16="http://schemas.microsoft.com/office/drawing/2014/main" val="3486751185"/>
                    </a:ext>
                  </a:extLst>
                </a:gridCol>
              </a:tblGrid>
              <a:tr h="1003618">
                <a:tc>
                  <a:txBody>
                    <a:bodyPr/>
                    <a:lstStyle/>
                    <a:p>
                      <a:r>
                        <a:rPr lang="en-US"/>
                        <a:t>Empirical Selection 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107153"/>
                  </a:ext>
                </a:extLst>
              </a:tr>
              <a:tr h="1863861">
                <a:tc>
                  <a:txBody>
                    <a:bodyPr/>
                    <a:lstStyle/>
                    <a:p>
                      <a:r>
                        <a:rPr lang="en-US"/>
                        <a:t>The proportion of times a variable was selected by a feature selection algorithm over multiple runs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050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907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7B9269D-D8A0-AE5D-D61F-75C1FCA5E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979717"/>
              </p:ext>
            </p:extLst>
          </p:nvPr>
        </p:nvGraphicFramePr>
        <p:xfrm>
          <a:off x="751114" y="1138010"/>
          <a:ext cx="7641772" cy="2867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0886">
                  <a:extLst>
                    <a:ext uri="{9D8B030D-6E8A-4147-A177-3AD203B41FA5}">
                      <a16:colId xmlns:a16="http://schemas.microsoft.com/office/drawing/2014/main" val="2373905623"/>
                    </a:ext>
                  </a:extLst>
                </a:gridCol>
                <a:gridCol w="3820886">
                  <a:extLst>
                    <a:ext uri="{9D8B030D-6E8A-4147-A177-3AD203B41FA5}">
                      <a16:colId xmlns:a16="http://schemas.microsoft.com/office/drawing/2014/main" val="3486751185"/>
                    </a:ext>
                  </a:extLst>
                </a:gridCol>
              </a:tblGrid>
              <a:tr h="1003618">
                <a:tc>
                  <a:txBody>
                    <a:bodyPr/>
                    <a:lstStyle/>
                    <a:p>
                      <a:r>
                        <a:rPr lang="en-US"/>
                        <a:t>Empirical Selection 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Stable Threshold Parameter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107153"/>
                  </a:ext>
                </a:extLst>
              </a:tr>
              <a:tr h="1863861">
                <a:tc>
                  <a:txBody>
                    <a:bodyPr/>
                    <a:lstStyle/>
                    <a:p>
                      <a:r>
                        <a:rPr lang="en-US"/>
                        <a:t>The proportion of times a variable was selected by a feature selection algorithm over multiple runs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 cutoff where variables with an empirical selection probability greater than it are deemed stable.</a:t>
                      </a:r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050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199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DE751-370E-37F7-3913-DBA92AAB0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327358B-553C-E018-5297-3C92E4FF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725" y="1343483"/>
            <a:ext cx="4908550" cy="3066133"/>
          </a:xfrm>
        </p:spPr>
        <p:txBody>
          <a:bodyPr lIns="360000" tIns="360000" rIns="360000" bIns="360000"/>
          <a:lstStyle/>
          <a:p>
            <a:pPr algn="ctr"/>
            <a:r>
              <a:rPr lang="en-US">
                <a:solidFill>
                  <a:schemeClr val="accent2"/>
                </a:solidFill>
                <a:cs typeface="Arial" panose="020B0604020202020204" pitchFamily="34" charset="0"/>
              </a:rPr>
              <a:t>How do we select a stable threshold parameter?</a:t>
            </a:r>
            <a:br>
              <a:rPr lang="en-US"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i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27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E2D9F9-8BDA-7E1A-DF58-2EEBC2827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4B5834F-2646-50CE-0876-D0FFC67E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D768CA-0BAD-6B0D-F31D-86F164707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2750"/>
            <a:ext cx="77724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33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1F8A5E-199B-5BD8-B9BE-481182204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E1F1CB1-DDB6-3E8A-1A13-B330E111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5A6116-4274-E2C7-DEAD-0E1634CF3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2750"/>
            <a:ext cx="7772400" cy="431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1BC86E-02D5-1E3F-BCB4-B395A033BB01}"/>
              </a:ext>
            </a:extLst>
          </p:cNvPr>
          <p:cNvCxnSpPr/>
          <p:nvPr/>
        </p:nvCxnSpPr>
        <p:spPr>
          <a:xfrm>
            <a:off x="1128584" y="2098287"/>
            <a:ext cx="71833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521E35-7741-89EE-B8EF-70089EEA137C}"/>
              </a:ext>
            </a:extLst>
          </p:cNvPr>
          <p:cNvCxnSpPr/>
          <p:nvPr/>
        </p:nvCxnSpPr>
        <p:spPr>
          <a:xfrm>
            <a:off x="1128584" y="993733"/>
            <a:ext cx="71833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84053F1-49DC-5C33-CC3C-66B9CC5E97A0}"/>
              </a:ext>
            </a:extLst>
          </p:cNvPr>
          <p:cNvSpPr txBox="1"/>
          <p:nvPr/>
        </p:nvSpPr>
        <p:spPr>
          <a:xfrm>
            <a:off x="8311977" y="809067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C12E91-C19C-CED6-999B-E3455CB4C4F1}"/>
              </a:ext>
            </a:extLst>
          </p:cNvPr>
          <p:cNvSpPr txBox="1"/>
          <p:nvPr/>
        </p:nvSpPr>
        <p:spPr>
          <a:xfrm>
            <a:off x="8311978" y="1891136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0.6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C12422-E968-677E-86F8-4F56DE7806BD}"/>
              </a:ext>
            </a:extLst>
          </p:cNvPr>
          <p:cNvCxnSpPr/>
          <p:nvPr/>
        </p:nvCxnSpPr>
        <p:spPr>
          <a:xfrm flipV="1">
            <a:off x="8175355" y="1334314"/>
            <a:ext cx="0" cy="763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ED1369-BA0B-6AC7-68B4-C12F2652C71D}"/>
              </a:ext>
            </a:extLst>
          </p:cNvPr>
          <p:cNvCxnSpPr>
            <a:cxnSpLocks/>
          </p:cNvCxnSpPr>
          <p:nvPr/>
        </p:nvCxnSpPr>
        <p:spPr>
          <a:xfrm flipV="1">
            <a:off x="8175355" y="624200"/>
            <a:ext cx="0" cy="369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DB16E36-3580-1156-E670-8345D8E43785}"/>
              </a:ext>
            </a:extLst>
          </p:cNvPr>
          <p:cNvSpPr txBox="1"/>
          <p:nvPr/>
        </p:nvSpPr>
        <p:spPr>
          <a:xfrm>
            <a:off x="5333010" y="1346969"/>
            <a:ext cx="270572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Recommended Range</a:t>
            </a:r>
          </a:p>
        </p:txBody>
      </p:sp>
    </p:spTree>
    <p:extLst>
      <p:ext uri="{BB962C8B-B14F-4D97-AF65-F5344CB8AC3E}">
        <p14:creationId xmlns:p14="http://schemas.microsoft.com/office/powerpoint/2010/main" val="348467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CBD9DE-BC83-4B98-72F8-8BCC5F979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5F7B4-C01E-488C-CF0D-B5FD5E73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7" y="438150"/>
            <a:ext cx="7988300" cy="369332"/>
          </a:xfrm>
        </p:spPr>
        <p:txBody>
          <a:bodyPr/>
          <a:lstStyle/>
          <a:p>
            <a:r>
              <a:rPr lang="en-US"/>
              <a:t>Feature Selection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82DF87-3F4D-9A6D-EABC-F16B2E16CDBC}"/>
              </a:ext>
            </a:extLst>
          </p:cNvPr>
          <p:cNvSpPr>
            <a:spLocks/>
          </p:cNvSpPr>
          <p:nvPr/>
        </p:nvSpPr>
        <p:spPr>
          <a:xfrm>
            <a:off x="956643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758DF4-F17B-2B3A-6E9C-2B4248E6CCAB}"/>
              </a:ext>
            </a:extLst>
          </p:cNvPr>
          <p:cNvSpPr>
            <a:spLocks/>
          </p:cNvSpPr>
          <p:nvPr/>
        </p:nvSpPr>
        <p:spPr>
          <a:xfrm>
            <a:off x="1453991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2C10FA-03A2-2173-2817-6389D252661D}"/>
              </a:ext>
            </a:extLst>
          </p:cNvPr>
          <p:cNvSpPr>
            <a:spLocks/>
          </p:cNvSpPr>
          <p:nvPr/>
        </p:nvSpPr>
        <p:spPr>
          <a:xfrm>
            <a:off x="1951340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353469-FC20-65FF-2234-3600B56946A9}"/>
              </a:ext>
            </a:extLst>
          </p:cNvPr>
          <p:cNvSpPr>
            <a:spLocks/>
          </p:cNvSpPr>
          <p:nvPr/>
        </p:nvSpPr>
        <p:spPr>
          <a:xfrm>
            <a:off x="2448688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8DE72ED-DCA0-AE7D-CB1A-38ABE4A03C59}"/>
              </a:ext>
            </a:extLst>
          </p:cNvPr>
          <p:cNvSpPr>
            <a:spLocks/>
          </p:cNvSpPr>
          <p:nvPr/>
        </p:nvSpPr>
        <p:spPr>
          <a:xfrm>
            <a:off x="2946037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614CB6E-F62F-64B9-718D-4E5254A20E96}"/>
              </a:ext>
            </a:extLst>
          </p:cNvPr>
          <p:cNvSpPr>
            <a:spLocks/>
          </p:cNvSpPr>
          <p:nvPr/>
        </p:nvSpPr>
        <p:spPr>
          <a:xfrm>
            <a:off x="956643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34D560D-A7E0-1FC8-53CB-75B3084232AC}"/>
              </a:ext>
            </a:extLst>
          </p:cNvPr>
          <p:cNvSpPr>
            <a:spLocks/>
          </p:cNvSpPr>
          <p:nvPr/>
        </p:nvSpPr>
        <p:spPr>
          <a:xfrm>
            <a:off x="1453991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9F7C8E0-9FC8-5025-8A40-3ADC2B4D5A16}"/>
              </a:ext>
            </a:extLst>
          </p:cNvPr>
          <p:cNvSpPr>
            <a:spLocks/>
          </p:cNvSpPr>
          <p:nvPr/>
        </p:nvSpPr>
        <p:spPr>
          <a:xfrm>
            <a:off x="1951340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8EE78F8-8E42-05A4-D54F-F5EC55DD1510}"/>
              </a:ext>
            </a:extLst>
          </p:cNvPr>
          <p:cNvSpPr>
            <a:spLocks/>
          </p:cNvSpPr>
          <p:nvPr/>
        </p:nvSpPr>
        <p:spPr>
          <a:xfrm>
            <a:off x="2448688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1A14259-F487-AA2C-7E24-D3D801B145C4}"/>
              </a:ext>
            </a:extLst>
          </p:cNvPr>
          <p:cNvSpPr>
            <a:spLocks/>
          </p:cNvSpPr>
          <p:nvPr/>
        </p:nvSpPr>
        <p:spPr>
          <a:xfrm>
            <a:off x="2946037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7317AC4-3C3D-27FC-BC1D-A1040ACD47D3}"/>
              </a:ext>
            </a:extLst>
          </p:cNvPr>
          <p:cNvSpPr>
            <a:spLocks/>
          </p:cNvSpPr>
          <p:nvPr/>
        </p:nvSpPr>
        <p:spPr>
          <a:xfrm>
            <a:off x="956643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3257A2F-BB96-D7C1-C7FA-8246ABDEFFC8}"/>
              </a:ext>
            </a:extLst>
          </p:cNvPr>
          <p:cNvSpPr>
            <a:spLocks/>
          </p:cNvSpPr>
          <p:nvPr/>
        </p:nvSpPr>
        <p:spPr>
          <a:xfrm>
            <a:off x="1453991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D4FBE10-ECF7-7B31-0746-8D5AB0EF6C00}"/>
              </a:ext>
            </a:extLst>
          </p:cNvPr>
          <p:cNvSpPr>
            <a:spLocks/>
          </p:cNvSpPr>
          <p:nvPr/>
        </p:nvSpPr>
        <p:spPr>
          <a:xfrm>
            <a:off x="1951340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AD4E261-A82A-79AD-0652-DF6357294EE9}"/>
              </a:ext>
            </a:extLst>
          </p:cNvPr>
          <p:cNvSpPr>
            <a:spLocks/>
          </p:cNvSpPr>
          <p:nvPr/>
        </p:nvSpPr>
        <p:spPr>
          <a:xfrm>
            <a:off x="2448688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6630146-A238-E64A-FAB7-823F9B61BE0C}"/>
              </a:ext>
            </a:extLst>
          </p:cNvPr>
          <p:cNvSpPr>
            <a:spLocks/>
          </p:cNvSpPr>
          <p:nvPr/>
        </p:nvSpPr>
        <p:spPr>
          <a:xfrm>
            <a:off x="2946037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62E087A-7715-5EE2-F675-BA87ABE670AA}"/>
              </a:ext>
            </a:extLst>
          </p:cNvPr>
          <p:cNvSpPr>
            <a:spLocks/>
          </p:cNvSpPr>
          <p:nvPr/>
        </p:nvSpPr>
        <p:spPr>
          <a:xfrm>
            <a:off x="956643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70FADF8-3C35-26FC-04C7-5F752BECB097}"/>
              </a:ext>
            </a:extLst>
          </p:cNvPr>
          <p:cNvSpPr>
            <a:spLocks/>
          </p:cNvSpPr>
          <p:nvPr/>
        </p:nvSpPr>
        <p:spPr>
          <a:xfrm>
            <a:off x="1453991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970F456-0691-29CF-E612-883C56F90C7F}"/>
              </a:ext>
            </a:extLst>
          </p:cNvPr>
          <p:cNvSpPr>
            <a:spLocks/>
          </p:cNvSpPr>
          <p:nvPr/>
        </p:nvSpPr>
        <p:spPr>
          <a:xfrm>
            <a:off x="1951340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32C1377-4931-F8C5-A68D-2850A2703497}"/>
              </a:ext>
            </a:extLst>
          </p:cNvPr>
          <p:cNvSpPr>
            <a:spLocks/>
          </p:cNvSpPr>
          <p:nvPr/>
        </p:nvSpPr>
        <p:spPr>
          <a:xfrm>
            <a:off x="2448688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1C14E42-38FB-8E49-FCE3-B344A680D4E0}"/>
              </a:ext>
            </a:extLst>
          </p:cNvPr>
          <p:cNvSpPr>
            <a:spLocks/>
          </p:cNvSpPr>
          <p:nvPr/>
        </p:nvSpPr>
        <p:spPr>
          <a:xfrm>
            <a:off x="2946037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A2465A2-F60A-E2E4-FC34-B3C0F1AA7F06}"/>
              </a:ext>
            </a:extLst>
          </p:cNvPr>
          <p:cNvSpPr>
            <a:spLocks/>
          </p:cNvSpPr>
          <p:nvPr/>
        </p:nvSpPr>
        <p:spPr>
          <a:xfrm>
            <a:off x="956643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77DC910-0D59-B800-4A6C-3A3CB10D2843}"/>
              </a:ext>
            </a:extLst>
          </p:cNvPr>
          <p:cNvSpPr>
            <a:spLocks/>
          </p:cNvSpPr>
          <p:nvPr/>
        </p:nvSpPr>
        <p:spPr>
          <a:xfrm>
            <a:off x="1453991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5F3D6F2-F9B6-95E0-AECB-521ED6125FDB}"/>
              </a:ext>
            </a:extLst>
          </p:cNvPr>
          <p:cNvSpPr>
            <a:spLocks/>
          </p:cNvSpPr>
          <p:nvPr/>
        </p:nvSpPr>
        <p:spPr>
          <a:xfrm>
            <a:off x="1951340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50F948D-A065-18F9-C4D8-6AB63517F066}"/>
              </a:ext>
            </a:extLst>
          </p:cNvPr>
          <p:cNvSpPr>
            <a:spLocks/>
          </p:cNvSpPr>
          <p:nvPr/>
        </p:nvSpPr>
        <p:spPr>
          <a:xfrm>
            <a:off x="2448688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599BCA2-5F5E-5CC4-5200-A01C5F5F464D}"/>
              </a:ext>
            </a:extLst>
          </p:cNvPr>
          <p:cNvSpPr>
            <a:spLocks/>
          </p:cNvSpPr>
          <p:nvPr/>
        </p:nvSpPr>
        <p:spPr>
          <a:xfrm>
            <a:off x="2946037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itle 7">
            <a:extLst>
              <a:ext uri="{FF2B5EF4-FFF2-40B4-BE49-F238E27FC236}">
                <a16:creationId xmlns:a16="http://schemas.microsoft.com/office/drawing/2014/main" id="{7FBCB520-56AB-A4A0-1371-336C101A7F1A}"/>
              </a:ext>
            </a:extLst>
          </p:cNvPr>
          <p:cNvSpPr txBox="1">
            <a:spLocks/>
          </p:cNvSpPr>
          <p:nvPr/>
        </p:nvSpPr>
        <p:spPr>
          <a:xfrm>
            <a:off x="-208688" y="770698"/>
            <a:ext cx="6626488" cy="360001"/>
          </a:xfrm>
        </p:spPr>
        <p:txBody>
          <a:bodyPr lIns="360000" tIns="360000" rIns="360000" bIns="36000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pPr algn="ctr"/>
            <a:r>
              <a:rPr lang="en-US" sz="1400">
                <a:solidFill>
                  <a:schemeClr val="accent2"/>
                </a:solidFill>
                <a:cs typeface="Arial" panose="020B0604020202020204" pitchFamily="34" charset="0"/>
              </a:rPr>
              <a:t>What characteristics influence a person’s weekly ramen consumption?</a:t>
            </a:r>
            <a:endParaRPr lang="en-US" sz="1000" i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F0A78C1-F998-0658-D2AC-80DF9B11675E}"/>
              </a:ext>
            </a:extLst>
          </p:cNvPr>
          <p:cNvSpPr txBox="1"/>
          <p:nvPr/>
        </p:nvSpPr>
        <p:spPr>
          <a:xfrm>
            <a:off x="934182" y="1632894"/>
            <a:ext cx="4859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Age</a:t>
            </a:r>
            <a:endParaRPr lang="en-US">
              <a:latin typeface="+mn-lt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561B989-C46E-2666-26E3-6CD1E74D7241}"/>
              </a:ext>
            </a:extLst>
          </p:cNvPr>
          <p:cNvSpPr txBox="1"/>
          <p:nvPr/>
        </p:nvSpPr>
        <p:spPr>
          <a:xfrm>
            <a:off x="1375965" y="1630582"/>
            <a:ext cx="582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Height</a:t>
            </a:r>
            <a:endParaRPr lang="en-US">
              <a:latin typeface="+mn-l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1264773-85A8-88D3-93E7-340BA422D1CE}"/>
              </a:ext>
            </a:extLst>
          </p:cNvPr>
          <p:cNvSpPr txBox="1"/>
          <p:nvPr/>
        </p:nvSpPr>
        <p:spPr>
          <a:xfrm>
            <a:off x="1862846" y="1625904"/>
            <a:ext cx="691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Sisters</a:t>
            </a:r>
            <a:endParaRPr lang="en-US">
              <a:latin typeface="+mn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6128E8C-0247-8C7B-6A60-4CBBCB3A27B9}"/>
              </a:ext>
            </a:extLst>
          </p:cNvPr>
          <p:cNvSpPr txBox="1"/>
          <p:nvPr/>
        </p:nvSpPr>
        <p:spPr>
          <a:xfrm>
            <a:off x="2345629" y="1631220"/>
            <a:ext cx="640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Weight</a:t>
            </a:r>
            <a:endParaRPr lang="en-US">
              <a:latin typeface="+mn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C1A2AB0-8BA8-85D6-3E0F-5BFF240AAAE7}"/>
              </a:ext>
            </a:extLst>
          </p:cNvPr>
          <p:cNvSpPr txBox="1"/>
          <p:nvPr/>
        </p:nvSpPr>
        <p:spPr>
          <a:xfrm>
            <a:off x="2860561" y="1631220"/>
            <a:ext cx="9821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Zodiac</a:t>
            </a:r>
            <a:endParaRPr lang="en-US">
              <a:latin typeface="+mn-lt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1F38784-8D20-1D77-B204-7FA0576E1819}"/>
              </a:ext>
            </a:extLst>
          </p:cNvPr>
          <p:cNvSpPr txBox="1"/>
          <p:nvPr/>
        </p:nvSpPr>
        <p:spPr>
          <a:xfrm>
            <a:off x="954008" y="1967232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5</a:t>
            </a:r>
            <a:endParaRPr lang="en-US">
              <a:latin typeface="+mn-lt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58BE81B-3774-574C-54BB-B47A2512C72B}"/>
              </a:ext>
            </a:extLst>
          </p:cNvPr>
          <p:cNvSpPr txBox="1"/>
          <p:nvPr/>
        </p:nvSpPr>
        <p:spPr>
          <a:xfrm>
            <a:off x="956643" y="246889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22</a:t>
            </a:r>
            <a:endParaRPr lang="en-US">
              <a:latin typeface="+mn-lt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21FAEEC-13C6-2004-A745-373273312E5A}"/>
              </a:ext>
            </a:extLst>
          </p:cNvPr>
          <p:cNvSpPr txBox="1"/>
          <p:nvPr/>
        </p:nvSpPr>
        <p:spPr>
          <a:xfrm>
            <a:off x="954008" y="294530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25</a:t>
            </a:r>
            <a:endParaRPr lang="en-US">
              <a:latin typeface="+mn-lt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46397BE-2085-0FB0-E9DA-1EFF5475A129}"/>
              </a:ext>
            </a:extLst>
          </p:cNvPr>
          <p:cNvSpPr txBox="1"/>
          <p:nvPr/>
        </p:nvSpPr>
        <p:spPr>
          <a:xfrm>
            <a:off x="956643" y="343434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58</a:t>
            </a:r>
            <a:endParaRPr lang="en-US">
              <a:latin typeface="+mn-lt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C7AC108-FF33-7C51-CA94-89B3D657DFE4}"/>
              </a:ext>
            </a:extLst>
          </p:cNvPr>
          <p:cNvSpPr txBox="1"/>
          <p:nvPr/>
        </p:nvSpPr>
        <p:spPr>
          <a:xfrm>
            <a:off x="954008" y="3923380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31</a:t>
            </a:r>
            <a:endParaRPr lang="en-US">
              <a:latin typeface="+mn-lt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2B66399-88C4-157C-137D-AB2F6F9B82C5}"/>
              </a:ext>
            </a:extLst>
          </p:cNvPr>
          <p:cNvSpPr txBox="1"/>
          <p:nvPr/>
        </p:nvSpPr>
        <p:spPr>
          <a:xfrm>
            <a:off x="1453991" y="1974102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110</a:t>
            </a:r>
            <a:endParaRPr lang="en-US">
              <a:latin typeface="+mn-lt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DD92254-9527-8384-D6B2-1C0CB1CAB104}"/>
              </a:ext>
            </a:extLst>
          </p:cNvPr>
          <p:cNvSpPr txBox="1"/>
          <p:nvPr/>
        </p:nvSpPr>
        <p:spPr>
          <a:xfrm>
            <a:off x="1453991" y="246089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179</a:t>
            </a:r>
            <a:endParaRPr lang="en-US">
              <a:latin typeface="+mn-lt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59B2BA1-D60B-0704-9A51-3B581DDEE7AF}"/>
              </a:ext>
            </a:extLst>
          </p:cNvPr>
          <p:cNvSpPr txBox="1"/>
          <p:nvPr/>
        </p:nvSpPr>
        <p:spPr>
          <a:xfrm>
            <a:off x="1444684" y="2960895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192</a:t>
            </a:r>
            <a:endParaRPr lang="en-US">
              <a:latin typeface="+mn-lt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1E918C6-8735-38AB-23B6-BA48AA4917BF}"/>
              </a:ext>
            </a:extLst>
          </p:cNvPr>
          <p:cNvSpPr txBox="1"/>
          <p:nvPr/>
        </p:nvSpPr>
        <p:spPr>
          <a:xfrm>
            <a:off x="1444684" y="343434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163</a:t>
            </a:r>
            <a:endParaRPr lang="en-US">
              <a:latin typeface="+mn-lt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4ADECF7-95DC-E974-0EF3-4CB078C504D3}"/>
              </a:ext>
            </a:extLst>
          </p:cNvPr>
          <p:cNvSpPr txBox="1"/>
          <p:nvPr/>
        </p:nvSpPr>
        <p:spPr>
          <a:xfrm>
            <a:off x="1444684" y="391953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169</a:t>
            </a:r>
            <a:endParaRPr lang="en-US">
              <a:latin typeface="+mn-lt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D4F4196-8824-73C0-6D39-B46F03F2088A}"/>
              </a:ext>
            </a:extLst>
          </p:cNvPr>
          <p:cNvSpPr txBox="1"/>
          <p:nvPr/>
        </p:nvSpPr>
        <p:spPr>
          <a:xfrm>
            <a:off x="1948736" y="197985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0</a:t>
            </a:r>
            <a:endParaRPr lang="en-US">
              <a:latin typeface="+mn-lt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CD2BAA9-9226-8211-B252-F7AAC6D653BD}"/>
              </a:ext>
            </a:extLst>
          </p:cNvPr>
          <p:cNvSpPr txBox="1"/>
          <p:nvPr/>
        </p:nvSpPr>
        <p:spPr>
          <a:xfrm>
            <a:off x="1951339" y="245658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2</a:t>
            </a:r>
            <a:endParaRPr lang="en-US">
              <a:latin typeface="+mn-lt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8B7B836-8729-7D1E-018D-25815F3F1FEA}"/>
              </a:ext>
            </a:extLst>
          </p:cNvPr>
          <p:cNvSpPr txBox="1"/>
          <p:nvPr/>
        </p:nvSpPr>
        <p:spPr>
          <a:xfrm>
            <a:off x="1958012" y="2953575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0</a:t>
            </a:r>
            <a:endParaRPr lang="en-US">
              <a:latin typeface="+mn-lt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C7C0950-9ECD-99D7-423C-55EAE1381257}"/>
              </a:ext>
            </a:extLst>
          </p:cNvPr>
          <p:cNvSpPr txBox="1"/>
          <p:nvPr/>
        </p:nvSpPr>
        <p:spPr>
          <a:xfrm>
            <a:off x="1958012" y="344261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1</a:t>
            </a:r>
            <a:endParaRPr lang="en-US">
              <a:latin typeface="+mn-lt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80D3343-302A-5FE9-B942-8BFE7A96B0E4}"/>
              </a:ext>
            </a:extLst>
          </p:cNvPr>
          <p:cNvSpPr txBox="1"/>
          <p:nvPr/>
        </p:nvSpPr>
        <p:spPr>
          <a:xfrm>
            <a:off x="1958012" y="3926427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1</a:t>
            </a:r>
            <a:endParaRPr lang="en-US">
              <a:latin typeface="+mn-lt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900B811-3618-C2FA-B489-EEF8260EB407}"/>
              </a:ext>
            </a:extLst>
          </p:cNvPr>
          <p:cNvSpPr txBox="1"/>
          <p:nvPr/>
        </p:nvSpPr>
        <p:spPr>
          <a:xfrm>
            <a:off x="2442399" y="197985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18 </a:t>
            </a:r>
            <a:endParaRPr lang="en-US">
              <a:latin typeface="+mn-lt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855BFC9-6ABE-94AE-6AA4-92A951E09E24}"/>
              </a:ext>
            </a:extLst>
          </p:cNvPr>
          <p:cNvSpPr txBox="1"/>
          <p:nvPr/>
        </p:nvSpPr>
        <p:spPr>
          <a:xfrm>
            <a:off x="2442399" y="2462581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endParaRPr lang="en-US">
              <a:latin typeface="+mn-lt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BCED89A-9E6A-EC02-FDBB-643268FA7398}"/>
              </a:ext>
            </a:extLst>
          </p:cNvPr>
          <p:cNvSpPr txBox="1"/>
          <p:nvPr/>
        </p:nvSpPr>
        <p:spPr>
          <a:xfrm>
            <a:off x="2442399" y="294530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92 </a:t>
            </a:r>
            <a:endParaRPr lang="en-US">
              <a:latin typeface="+mn-lt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4255E15-E85E-2418-B7C9-6658EBC54232}"/>
              </a:ext>
            </a:extLst>
          </p:cNvPr>
          <p:cNvSpPr txBox="1"/>
          <p:nvPr/>
        </p:nvSpPr>
        <p:spPr>
          <a:xfrm>
            <a:off x="2454977" y="3445630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70 </a:t>
            </a:r>
            <a:endParaRPr lang="en-US">
              <a:latin typeface="+mn-lt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6E16A93-70D7-5FC9-F7E1-B4C5B5AA7C99}"/>
              </a:ext>
            </a:extLst>
          </p:cNvPr>
          <p:cNvSpPr txBox="1"/>
          <p:nvPr/>
        </p:nvSpPr>
        <p:spPr>
          <a:xfrm>
            <a:off x="2454977" y="392262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82 </a:t>
            </a:r>
            <a:endParaRPr lang="en-US">
              <a:latin typeface="+mn-lt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99176CF-152C-AA14-F198-2785A259D68D}"/>
              </a:ext>
            </a:extLst>
          </p:cNvPr>
          <p:cNvSpPr txBox="1"/>
          <p:nvPr/>
        </p:nvSpPr>
        <p:spPr>
          <a:xfrm>
            <a:off x="2454977" y="246867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87 </a:t>
            </a:r>
            <a:endParaRPr lang="en-US">
              <a:latin typeface="+mn-lt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A15C457-8470-7971-2E6B-E5DCBE270B25}"/>
              </a:ext>
            </a:extLst>
          </p:cNvPr>
          <p:cNvSpPr txBox="1"/>
          <p:nvPr/>
        </p:nvSpPr>
        <p:spPr>
          <a:xfrm>
            <a:off x="2946037" y="196459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Leo </a:t>
            </a:r>
            <a:endParaRPr lang="en-US">
              <a:latin typeface="+mn-lt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A140E73-62D2-E92F-5CE4-D6A4F924B335}"/>
              </a:ext>
            </a:extLst>
          </p:cNvPr>
          <p:cNvSpPr txBox="1"/>
          <p:nvPr/>
        </p:nvSpPr>
        <p:spPr>
          <a:xfrm>
            <a:off x="2840860" y="2452103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Taurus </a:t>
            </a:r>
            <a:endParaRPr lang="en-US">
              <a:latin typeface="+mn-lt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9253DF2-3A51-4BE4-9C71-96C1CFFAF7BD}"/>
              </a:ext>
            </a:extLst>
          </p:cNvPr>
          <p:cNvSpPr txBox="1"/>
          <p:nvPr/>
        </p:nvSpPr>
        <p:spPr>
          <a:xfrm>
            <a:off x="2840860" y="2941140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Virgo </a:t>
            </a:r>
            <a:endParaRPr lang="en-US">
              <a:latin typeface="+mn-lt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CC31AD9-A1F2-5C94-57BC-72D2E9E7A46B}"/>
              </a:ext>
            </a:extLst>
          </p:cNvPr>
          <p:cNvSpPr txBox="1"/>
          <p:nvPr/>
        </p:nvSpPr>
        <p:spPr>
          <a:xfrm>
            <a:off x="2851448" y="3437609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Leo </a:t>
            </a:r>
            <a:endParaRPr lang="en-US">
              <a:latin typeface="+mn-lt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E316D05-474D-24DC-458D-51C8DCB33014}"/>
              </a:ext>
            </a:extLst>
          </p:cNvPr>
          <p:cNvSpPr txBox="1"/>
          <p:nvPr/>
        </p:nvSpPr>
        <p:spPr>
          <a:xfrm>
            <a:off x="2840860" y="3926427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Aries </a:t>
            </a:r>
            <a:endParaRPr lang="en-US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660AC07F-34D9-58F0-32D4-A8DAD1435C0F}"/>
                  </a:ext>
                </a:extLst>
              </p:cNvPr>
              <p:cNvSpPr txBox="1"/>
              <p:nvPr/>
            </p:nvSpPr>
            <p:spPr>
              <a:xfrm>
                <a:off x="436834" y="2887157"/>
                <a:ext cx="5398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660AC07F-34D9-58F0-32D4-A8DAD1435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34" y="2887157"/>
                <a:ext cx="539868" cy="276999"/>
              </a:xfrm>
              <a:prstGeom prst="rect">
                <a:avLst/>
              </a:prstGeom>
              <a:blipFill>
                <a:blip r:embed="rId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77EE6953-6493-A18E-5F5A-84A315409856}"/>
                  </a:ext>
                </a:extLst>
              </p:cNvPr>
              <p:cNvSpPr txBox="1"/>
              <p:nvPr/>
            </p:nvSpPr>
            <p:spPr>
              <a:xfrm>
                <a:off x="1887883" y="4336911"/>
                <a:ext cx="5398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77EE6953-6493-A18E-5F5A-84A315409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883" y="4336911"/>
                <a:ext cx="539868" cy="276999"/>
              </a:xfrm>
              <a:prstGeom prst="rect">
                <a:avLst/>
              </a:prstGeom>
              <a:blipFill>
                <a:blip r:embed="rId4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" name="Rectangle 207">
            <a:extLst>
              <a:ext uri="{FF2B5EF4-FFF2-40B4-BE49-F238E27FC236}">
                <a16:creationId xmlns:a16="http://schemas.microsoft.com/office/drawing/2014/main" id="{605ABDB7-33C8-65FA-BFDD-8E99CCC698D1}"/>
              </a:ext>
            </a:extLst>
          </p:cNvPr>
          <p:cNvSpPr>
            <a:spLocks/>
          </p:cNvSpPr>
          <p:nvPr/>
        </p:nvSpPr>
        <p:spPr>
          <a:xfrm>
            <a:off x="3716931" y="1872134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022E8FFB-F886-6A90-1384-8C15AD29057E}"/>
              </a:ext>
            </a:extLst>
          </p:cNvPr>
          <p:cNvSpPr>
            <a:spLocks/>
          </p:cNvSpPr>
          <p:nvPr/>
        </p:nvSpPr>
        <p:spPr>
          <a:xfrm>
            <a:off x="3716931" y="2361171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85B8F0E1-F718-0D58-35A8-11BA4F8B0D99}"/>
              </a:ext>
            </a:extLst>
          </p:cNvPr>
          <p:cNvSpPr>
            <a:spLocks/>
          </p:cNvSpPr>
          <p:nvPr/>
        </p:nvSpPr>
        <p:spPr>
          <a:xfrm>
            <a:off x="3716931" y="2850208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FA6C9D79-94E2-D416-39A9-9B98249903C9}"/>
              </a:ext>
            </a:extLst>
          </p:cNvPr>
          <p:cNvSpPr>
            <a:spLocks/>
          </p:cNvSpPr>
          <p:nvPr/>
        </p:nvSpPr>
        <p:spPr>
          <a:xfrm>
            <a:off x="3716931" y="3339245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BDDAD838-64D1-EAFA-DF40-54145B6A2AC7}"/>
              </a:ext>
            </a:extLst>
          </p:cNvPr>
          <p:cNvSpPr>
            <a:spLocks/>
          </p:cNvSpPr>
          <p:nvPr/>
        </p:nvSpPr>
        <p:spPr>
          <a:xfrm>
            <a:off x="3716931" y="3828283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602AD31D-B6D6-E39C-D6C9-8CB54C0623CE}"/>
              </a:ext>
            </a:extLst>
          </p:cNvPr>
          <p:cNvSpPr txBox="1"/>
          <p:nvPr/>
        </p:nvSpPr>
        <p:spPr>
          <a:xfrm>
            <a:off x="3625310" y="1309729"/>
            <a:ext cx="9821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Weekly Bowls of Ramen</a:t>
            </a:r>
            <a:endParaRPr lang="en-US">
              <a:latin typeface="+mn-lt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C8DE0ACF-BA73-2B61-B0C3-D472EC4D18D8}"/>
              </a:ext>
            </a:extLst>
          </p:cNvPr>
          <p:cNvSpPr txBox="1"/>
          <p:nvPr/>
        </p:nvSpPr>
        <p:spPr>
          <a:xfrm>
            <a:off x="3714785" y="197354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0 </a:t>
            </a:r>
            <a:endParaRPr lang="en-US">
              <a:latin typeface="+mn-lt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BB3AF180-6371-FB67-A4AC-E34DB0B59A69}"/>
              </a:ext>
            </a:extLst>
          </p:cNvPr>
          <p:cNvSpPr txBox="1"/>
          <p:nvPr/>
        </p:nvSpPr>
        <p:spPr>
          <a:xfrm>
            <a:off x="3725217" y="246867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 </a:t>
            </a:r>
            <a:endParaRPr lang="en-US">
              <a:latin typeface="+mn-lt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5A2E9BD-9E3F-CADD-F16B-867792CBE665}"/>
              </a:ext>
            </a:extLst>
          </p:cNvPr>
          <p:cNvSpPr txBox="1"/>
          <p:nvPr/>
        </p:nvSpPr>
        <p:spPr>
          <a:xfrm>
            <a:off x="3718131" y="2951618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 </a:t>
            </a:r>
            <a:endParaRPr lang="en-US">
              <a:latin typeface="+mn-lt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D6487DF4-8CD4-BDAA-ADF5-E4FD381E8BE2}"/>
              </a:ext>
            </a:extLst>
          </p:cNvPr>
          <p:cNvSpPr txBox="1"/>
          <p:nvPr/>
        </p:nvSpPr>
        <p:spPr>
          <a:xfrm>
            <a:off x="3717714" y="343434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3 </a:t>
            </a:r>
            <a:endParaRPr lang="en-US">
              <a:latin typeface="+mn-lt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5FDC5128-69D9-FA40-93A4-9FC5B7DDDAB6}"/>
              </a:ext>
            </a:extLst>
          </p:cNvPr>
          <p:cNvSpPr txBox="1"/>
          <p:nvPr/>
        </p:nvSpPr>
        <p:spPr>
          <a:xfrm>
            <a:off x="3717714" y="3919339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 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3874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6BB7C-BC28-BC3F-E3BB-9C51AAF7A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30F3C6-2FA8-1FE2-3C98-0534D5CE8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2750"/>
            <a:ext cx="77724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56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0865A-B73E-9FEB-C230-5B20DD2B2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BAD8F3-5B81-1B2B-531B-05566A982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2750"/>
            <a:ext cx="7772400" cy="43180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6AA71F1-1726-E562-9DED-6C202005B966}"/>
              </a:ext>
            </a:extLst>
          </p:cNvPr>
          <p:cNvCxnSpPr>
            <a:cxnSpLocks/>
          </p:cNvCxnSpPr>
          <p:nvPr/>
        </p:nvCxnSpPr>
        <p:spPr>
          <a:xfrm>
            <a:off x="1131758" y="2120871"/>
            <a:ext cx="7058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FC6BA98-8F29-9B61-1E7A-4F6237BE9B30}"/>
              </a:ext>
            </a:extLst>
          </p:cNvPr>
          <p:cNvSpPr txBox="1"/>
          <p:nvPr/>
        </p:nvSpPr>
        <p:spPr>
          <a:xfrm>
            <a:off x="8190533" y="1936205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0.6</a:t>
            </a:r>
          </a:p>
        </p:txBody>
      </p:sp>
    </p:spTree>
    <p:extLst>
      <p:ext uri="{BB962C8B-B14F-4D97-AF65-F5344CB8AC3E}">
        <p14:creationId xmlns:p14="http://schemas.microsoft.com/office/powerpoint/2010/main" val="1454081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C0D85-1CC9-8AD2-AE89-07B53BAEF4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5625" y="1693576"/>
            <a:ext cx="8032750" cy="2241342"/>
          </a:xfrm>
        </p:spPr>
        <p:txBody>
          <a:bodyPr/>
          <a:lstStyle/>
          <a:p>
            <a:pPr algn="ctr"/>
            <a:r>
              <a:rPr lang="en-US"/>
              <a:t>What method could we use to dynamically find a stable threshold parameter?</a:t>
            </a:r>
          </a:p>
        </p:txBody>
      </p:sp>
    </p:spTree>
    <p:extLst>
      <p:ext uri="{BB962C8B-B14F-4D97-AF65-F5344CB8AC3E}">
        <p14:creationId xmlns:p14="http://schemas.microsoft.com/office/powerpoint/2010/main" val="2469382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DE751-370E-37F7-3913-DBA92AAB0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327358B-553C-E018-5297-3C92E4FF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725" y="1343483"/>
            <a:ext cx="4908550" cy="3066133"/>
          </a:xfrm>
        </p:spPr>
        <p:txBody>
          <a:bodyPr lIns="360000" tIns="360000" rIns="360000" bIns="360000"/>
          <a:lstStyle/>
          <a:p>
            <a:pPr algn="ctr"/>
            <a:r>
              <a:rPr lang="en-US">
                <a:solidFill>
                  <a:schemeClr val="accent2"/>
                </a:solidFill>
                <a:cs typeface="Arial" panose="020B0604020202020204" pitchFamily="34" charset="0"/>
              </a:rPr>
              <a:t>The Elbow Method</a:t>
            </a:r>
            <a:br>
              <a:rPr lang="en-US">
                <a:solidFill>
                  <a:schemeClr val="accent2"/>
                </a:solidFill>
                <a:cs typeface="Arial" panose="020B0604020202020204" pitchFamily="34" charset="0"/>
              </a:rPr>
            </a:b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i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51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8E9CA-8739-F719-7FEB-5EC5C7050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C006-0306-6C99-D777-BC5E3110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0FDC4B44-67FD-D21D-ACA4-F281FAEF493F}"/>
              </a:ext>
            </a:extLst>
          </p:cNvPr>
          <p:cNvSpPr txBox="1">
            <a:spLocks/>
          </p:cNvSpPr>
          <p:nvPr/>
        </p:nvSpPr>
        <p:spPr>
          <a:xfrm>
            <a:off x="4725062" y="1284904"/>
            <a:ext cx="3535681" cy="25736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60000" tIns="360000" rIns="360000" bIns="360000">
            <a:spAutoFit/>
          </a:bodyPr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K-Means Clustering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kumimoji="0" lang="en-AU" sz="1000" b="0" i="0" u="none" strike="noStrike" kern="0" cap="none" spc="-5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Choose number</a:t>
            </a:r>
            <a:r>
              <a:rPr lang="en-AU" sz="1000" spc="-5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 of clusters against Total Within Sum of Squares</a:t>
            </a:r>
            <a:endParaRPr kumimoji="0" lang="en-AU" sz="1000" b="0" i="0" u="none" strike="noStrike" kern="0" cap="none" spc="-5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endParaRPr lang="en-AU" sz="1000" spc="-5">
              <a:solidFill>
                <a:schemeClr val="bg1">
                  <a:lumMod val="95000"/>
                </a:schemeClr>
              </a:solidFill>
              <a:latin typeface="Arial"/>
              <a:ea typeface="+mn-ea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K-Nearest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Neighbours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kumimoji="0" lang="en-AU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Choose number of Neighbours against RMSE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endParaRPr lang="en-AU" sz="1000" spc="-5">
              <a:solidFill>
                <a:schemeClr val="bg1">
                  <a:lumMod val="95000"/>
                </a:schemeClr>
              </a:solidFill>
              <a:latin typeface="Arial"/>
              <a:ea typeface="+mn-ea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Principal Component Analysis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kumimoji="0" lang="en-AU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Choose number of dimensions against eigenvalues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9943427D-4A80-6BCC-D93C-3F0103E3A084}"/>
              </a:ext>
            </a:extLst>
          </p:cNvPr>
          <p:cNvSpPr txBox="1">
            <a:spLocks/>
          </p:cNvSpPr>
          <p:nvPr/>
        </p:nvSpPr>
        <p:spPr>
          <a:xfrm>
            <a:off x="807085" y="1791291"/>
            <a:ext cx="3535681" cy="1835027"/>
          </a:xfrm>
          <a:prstGeom prst="rect">
            <a:avLst/>
          </a:prstGeom>
          <a:noFill/>
        </p:spPr>
        <p:txBody>
          <a:bodyPr wrap="square" lIns="360000" tIns="360000" rIns="360000" bIns="360000">
            <a:spAutoFit/>
          </a:bodyPr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Goal: </a:t>
            </a: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choose a cutoff point where diminishing returns are no longer worth the additional cost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264DE51-8C33-EA0B-2492-4DF04C370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3325" y="1203464"/>
            <a:ext cx="303474" cy="2789134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199"/>
                </a:lnTo>
              </a:path>
            </a:pathLst>
          </a:custGeom>
          <a:ln w="254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6EF411-E01D-6A28-4069-98DAD7FEAFED}"/>
              </a:ext>
            </a:extLst>
          </p:cNvPr>
          <p:cNvSpPr txBox="1">
            <a:spLocks/>
          </p:cNvSpPr>
          <p:nvPr/>
        </p:nvSpPr>
        <p:spPr>
          <a:xfrm>
            <a:off x="577850" y="514350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r>
              <a:rPr lang="en-US"/>
              <a:t>When would you use the elbow method?</a:t>
            </a:r>
          </a:p>
        </p:txBody>
      </p:sp>
    </p:spTree>
    <p:extLst>
      <p:ext uri="{BB962C8B-B14F-4D97-AF65-F5344CB8AC3E}">
        <p14:creationId xmlns:p14="http://schemas.microsoft.com/office/powerpoint/2010/main" val="758629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D1A0-DC72-4273-2DFA-16A85D418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AE60A061-4967-A1A3-5C67-83D6B2F24913}"/>
              </a:ext>
            </a:extLst>
          </p:cNvPr>
          <p:cNvSpPr txBox="1">
            <a:spLocks/>
          </p:cNvSpPr>
          <p:nvPr/>
        </p:nvSpPr>
        <p:spPr>
          <a:xfrm>
            <a:off x="4725062" y="1284904"/>
            <a:ext cx="3535681" cy="25736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60000" tIns="360000" rIns="360000" bIns="360000">
            <a:spAutoFit/>
          </a:bodyPr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K-Means Clustering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kumimoji="0" lang="en-AU" sz="1000" b="0" i="0" u="none" strike="noStrike" kern="0" cap="none" spc="-5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Choose number</a:t>
            </a:r>
            <a:r>
              <a:rPr lang="en-AU" sz="1000" spc="-5">
                <a:solidFill>
                  <a:schemeClr val="tx2"/>
                </a:solidFill>
                <a:latin typeface="Arial"/>
                <a:ea typeface="+mn-ea"/>
                <a:cs typeface="Arial"/>
              </a:rPr>
              <a:t> of clusters against Total Within Sum of Squares</a:t>
            </a:r>
            <a:endParaRPr kumimoji="0" lang="en-AU" sz="1000" b="0" i="0" u="none" strike="noStrike" kern="0" cap="none" spc="-5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endParaRPr lang="en-AU" sz="1000" spc="-5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K-Nearest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Neighbours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kumimoji="0" lang="en-AU" sz="1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Choose number of Neighbours against RMSE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endParaRPr lang="en-AU" sz="1000" spc="-5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Principal Component Analysis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kumimoji="0" lang="en-AU" sz="1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Choose number of dimensions against eigenvalues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CC553C20-F43F-9F78-4E18-FBDC060D4D27}"/>
              </a:ext>
            </a:extLst>
          </p:cNvPr>
          <p:cNvSpPr txBox="1">
            <a:spLocks/>
          </p:cNvSpPr>
          <p:nvPr/>
        </p:nvSpPr>
        <p:spPr>
          <a:xfrm>
            <a:off x="807085" y="1791291"/>
            <a:ext cx="3535681" cy="1835027"/>
          </a:xfrm>
          <a:prstGeom prst="rect">
            <a:avLst/>
          </a:prstGeom>
          <a:noFill/>
        </p:spPr>
        <p:txBody>
          <a:bodyPr wrap="square" lIns="360000" tIns="360000" rIns="360000" bIns="360000">
            <a:spAutoFit/>
          </a:bodyPr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Goal: </a:t>
            </a: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choose a cutoff point where diminishing returns are no longer worth the additional cost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1F20E21-F253-AC39-21BE-E94C7761E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3325" y="1203464"/>
            <a:ext cx="303474" cy="2789134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199"/>
                </a:lnTo>
              </a:path>
            </a:pathLst>
          </a:custGeom>
          <a:ln w="254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978D8D-18ED-74F2-9B98-F437F0E04A81}"/>
              </a:ext>
            </a:extLst>
          </p:cNvPr>
          <p:cNvSpPr txBox="1">
            <a:spLocks/>
          </p:cNvSpPr>
          <p:nvPr/>
        </p:nvSpPr>
        <p:spPr>
          <a:xfrm>
            <a:off x="577850" y="514350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r>
              <a:rPr lang="en-US"/>
              <a:t>When would you use the elbow method?</a:t>
            </a:r>
          </a:p>
        </p:txBody>
      </p:sp>
    </p:spTree>
    <p:extLst>
      <p:ext uri="{BB962C8B-B14F-4D97-AF65-F5344CB8AC3E}">
        <p14:creationId xmlns:p14="http://schemas.microsoft.com/office/powerpoint/2010/main" val="2510135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979896-46F3-34E1-6C50-33BFDA777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2750"/>
            <a:ext cx="77724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66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979896-46F3-34E1-6C50-33BFDA777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2750"/>
            <a:ext cx="7772400" cy="4318000"/>
          </a:xfrm>
          <a:prstGeom prst="rect">
            <a:avLst/>
          </a:prstGeom>
        </p:spPr>
      </p:pic>
      <p:pic>
        <p:nvPicPr>
          <p:cNvPr id="8" name="Graphic 7" descr="Muscular arm outline">
            <a:extLst>
              <a:ext uri="{FF2B5EF4-FFF2-40B4-BE49-F238E27FC236}">
                <a16:creationId xmlns:a16="http://schemas.microsoft.com/office/drawing/2014/main" id="{6A4E0B2D-B756-A796-EEC3-EAD0A8E2A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7797" y="281066"/>
            <a:ext cx="914400" cy="9144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DB81F44-9ECE-DF32-4555-4513EB067700}"/>
              </a:ext>
            </a:extLst>
          </p:cNvPr>
          <p:cNvSpPr/>
          <p:nvPr/>
        </p:nvSpPr>
        <p:spPr>
          <a:xfrm>
            <a:off x="2998033" y="801973"/>
            <a:ext cx="277318" cy="27731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36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0E265-C559-DAF5-B2D8-318802592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8139AB-0172-95BE-2134-E6A0DDD22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2750"/>
            <a:ext cx="77724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130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0E265-C559-DAF5-B2D8-318802592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8139AB-0172-95BE-2134-E6A0DDD22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2750"/>
            <a:ext cx="7772400" cy="431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7CF1655-F8BA-F9DD-EE00-540AB7B7A620}"/>
              </a:ext>
            </a:extLst>
          </p:cNvPr>
          <p:cNvSpPr/>
          <p:nvPr/>
        </p:nvSpPr>
        <p:spPr>
          <a:xfrm>
            <a:off x="1469036" y="2623278"/>
            <a:ext cx="277318" cy="27731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uscular arm outline">
            <a:extLst>
              <a:ext uri="{FF2B5EF4-FFF2-40B4-BE49-F238E27FC236}">
                <a16:creationId xmlns:a16="http://schemas.microsoft.com/office/drawing/2014/main" id="{F7DFF31D-A70F-912D-D179-173BF7D0C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6354" y="21145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2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7238B4-4B1B-DD0D-642B-CCDB372A1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587F-4CD9-E974-B2E1-A007AB5B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7" y="438150"/>
            <a:ext cx="7988300" cy="369332"/>
          </a:xfrm>
        </p:spPr>
        <p:txBody>
          <a:bodyPr/>
          <a:lstStyle/>
          <a:p>
            <a:r>
              <a:rPr lang="en-US"/>
              <a:t>Feature Selection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948057-2CE1-388C-7DA2-EE636F4AFC76}"/>
              </a:ext>
            </a:extLst>
          </p:cNvPr>
          <p:cNvSpPr>
            <a:spLocks/>
          </p:cNvSpPr>
          <p:nvPr/>
        </p:nvSpPr>
        <p:spPr>
          <a:xfrm>
            <a:off x="956643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AF39FE-9745-ABD1-5781-36315449101A}"/>
              </a:ext>
            </a:extLst>
          </p:cNvPr>
          <p:cNvSpPr>
            <a:spLocks/>
          </p:cNvSpPr>
          <p:nvPr/>
        </p:nvSpPr>
        <p:spPr>
          <a:xfrm>
            <a:off x="1453991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C9FFD8-6C4D-1C14-C698-F16ECC570217}"/>
              </a:ext>
            </a:extLst>
          </p:cNvPr>
          <p:cNvSpPr>
            <a:spLocks/>
          </p:cNvSpPr>
          <p:nvPr/>
        </p:nvSpPr>
        <p:spPr>
          <a:xfrm>
            <a:off x="1951340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F84AF9-F90C-2508-BCF8-D9DAD61B10E2}"/>
              </a:ext>
            </a:extLst>
          </p:cNvPr>
          <p:cNvSpPr>
            <a:spLocks/>
          </p:cNvSpPr>
          <p:nvPr/>
        </p:nvSpPr>
        <p:spPr>
          <a:xfrm>
            <a:off x="2448688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3F6F68E-CD2E-8141-3D60-0A1DDB940389}"/>
              </a:ext>
            </a:extLst>
          </p:cNvPr>
          <p:cNvSpPr>
            <a:spLocks/>
          </p:cNvSpPr>
          <p:nvPr/>
        </p:nvSpPr>
        <p:spPr>
          <a:xfrm>
            <a:off x="2946037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6F90635-48A4-6BB9-C1C0-BF408E3EB078}"/>
              </a:ext>
            </a:extLst>
          </p:cNvPr>
          <p:cNvSpPr>
            <a:spLocks/>
          </p:cNvSpPr>
          <p:nvPr/>
        </p:nvSpPr>
        <p:spPr>
          <a:xfrm>
            <a:off x="956643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E25073B-04DD-25CF-3221-E35CF095E956}"/>
              </a:ext>
            </a:extLst>
          </p:cNvPr>
          <p:cNvSpPr>
            <a:spLocks/>
          </p:cNvSpPr>
          <p:nvPr/>
        </p:nvSpPr>
        <p:spPr>
          <a:xfrm>
            <a:off x="1453991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6565F7B-6A4C-0B41-CD28-525613C2659A}"/>
              </a:ext>
            </a:extLst>
          </p:cNvPr>
          <p:cNvSpPr>
            <a:spLocks/>
          </p:cNvSpPr>
          <p:nvPr/>
        </p:nvSpPr>
        <p:spPr>
          <a:xfrm>
            <a:off x="1951340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F04205F-A37C-3DBE-B939-B58D8F326DAB}"/>
              </a:ext>
            </a:extLst>
          </p:cNvPr>
          <p:cNvSpPr>
            <a:spLocks/>
          </p:cNvSpPr>
          <p:nvPr/>
        </p:nvSpPr>
        <p:spPr>
          <a:xfrm>
            <a:off x="2448688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CCD6ED-7BCC-545C-DCDB-B58FBAD66A6C}"/>
              </a:ext>
            </a:extLst>
          </p:cNvPr>
          <p:cNvSpPr>
            <a:spLocks/>
          </p:cNvSpPr>
          <p:nvPr/>
        </p:nvSpPr>
        <p:spPr>
          <a:xfrm>
            <a:off x="2946037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BD67BFA-6E1A-8508-75D3-CAA8B9A18DED}"/>
              </a:ext>
            </a:extLst>
          </p:cNvPr>
          <p:cNvSpPr>
            <a:spLocks/>
          </p:cNvSpPr>
          <p:nvPr/>
        </p:nvSpPr>
        <p:spPr>
          <a:xfrm>
            <a:off x="956643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6EF8212-A3FE-7678-ADD6-9AC312E8D5CA}"/>
              </a:ext>
            </a:extLst>
          </p:cNvPr>
          <p:cNvSpPr>
            <a:spLocks/>
          </p:cNvSpPr>
          <p:nvPr/>
        </p:nvSpPr>
        <p:spPr>
          <a:xfrm>
            <a:off x="1453991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6203F3D-CB8C-175E-40C1-0212B4A9866A}"/>
              </a:ext>
            </a:extLst>
          </p:cNvPr>
          <p:cNvSpPr>
            <a:spLocks/>
          </p:cNvSpPr>
          <p:nvPr/>
        </p:nvSpPr>
        <p:spPr>
          <a:xfrm>
            <a:off x="1951340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9B71747-2D38-C01A-E696-0B6CAB90853B}"/>
              </a:ext>
            </a:extLst>
          </p:cNvPr>
          <p:cNvSpPr>
            <a:spLocks/>
          </p:cNvSpPr>
          <p:nvPr/>
        </p:nvSpPr>
        <p:spPr>
          <a:xfrm>
            <a:off x="2448688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7B6E415-79B1-0A5D-2DED-B7454218B5C6}"/>
              </a:ext>
            </a:extLst>
          </p:cNvPr>
          <p:cNvSpPr>
            <a:spLocks/>
          </p:cNvSpPr>
          <p:nvPr/>
        </p:nvSpPr>
        <p:spPr>
          <a:xfrm>
            <a:off x="2946037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ED8EF9B-A7C2-9371-8579-65244FACA904}"/>
              </a:ext>
            </a:extLst>
          </p:cNvPr>
          <p:cNvSpPr>
            <a:spLocks/>
          </p:cNvSpPr>
          <p:nvPr/>
        </p:nvSpPr>
        <p:spPr>
          <a:xfrm>
            <a:off x="956643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4E60D31-D6CB-31D0-17D3-AAAB267A5263}"/>
              </a:ext>
            </a:extLst>
          </p:cNvPr>
          <p:cNvSpPr>
            <a:spLocks/>
          </p:cNvSpPr>
          <p:nvPr/>
        </p:nvSpPr>
        <p:spPr>
          <a:xfrm>
            <a:off x="1453991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8BCAF47-BEC3-6B41-1A75-9276AB63F323}"/>
              </a:ext>
            </a:extLst>
          </p:cNvPr>
          <p:cNvSpPr>
            <a:spLocks/>
          </p:cNvSpPr>
          <p:nvPr/>
        </p:nvSpPr>
        <p:spPr>
          <a:xfrm>
            <a:off x="1951340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7D31267-81EF-740D-8DD6-BC90D1C80B85}"/>
              </a:ext>
            </a:extLst>
          </p:cNvPr>
          <p:cNvSpPr>
            <a:spLocks/>
          </p:cNvSpPr>
          <p:nvPr/>
        </p:nvSpPr>
        <p:spPr>
          <a:xfrm>
            <a:off x="2448688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2E8055B-67AB-C3E0-28DC-1AC475AAC075}"/>
              </a:ext>
            </a:extLst>
          </p:cNvPr>
          <p:cNvSpPr>
            <a:spLocks/>
          </p:cNvSpPr>
          <p:nvPr/>
        </p:nvSpPr>
        <p:spPr>
          <a:xfrm>
            <a:off x="2946037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453ABF6-8C87-CDC5-FE0C-3199975D1CE3}"/>
              </a:ext>
            </a:extLst>
          </p:cNvPr>
          <p:cNvSpPr>
            <a:spLocks/>
          </p:cNvSpPr>
          <p:nvPr/>
        </p:nvSpPr>
        <p:spPr>
          <a:xfrm>
            <a:off x="956643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7112359-A2FA-18E8-18AB-5B578C5CB7D2}"/>
              </a:ext>
            </a:extLst>
          </p:cNvPr>
          <p:cNvSpPr>
            <a:spLocks/>
          </p:cNvSpPr>
          <p:nvPr/>
        </p:nvSpPr>
        <p:spPr>
          <a:xfrm>
            <a:off x="1453991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6275DE6-3F48-90C4-482B-77E30294A29D}"/>
              </a:ext>
            </a:extLst>
          </p:cNvPr>
          <p:cNvSpPr>
            <a:spLocks/>
          </p:cNvSpPr>
          <p:nvPr/>
        </p:nvSpPr>
        <p:spPr>
          <a:xfrm>
            <a:off x="1951340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1E60544-C3A8-917D-5E55-8BACBC6D13C7}"/>
              </a:ext>
            </a:extLst>
          </p:cNvPr>
          <p:cNvSpPr>
            <a:spLocks/>
          </p:cNvSpPr>
          <p:nvPr/>
        </p:nvSpPr>
        <p:spPr>
          <a:xfrm>
            <a:off x="2448688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82BE2AF-67AF-D219-DD5C-0EFE1C6A69D7}"/>
              </a:ext>
            </a:extLst>
          </p:cNvPr>
          <p:cNvSpPr>
            <a:spLocks/>
          </p:cNvSpPr>
          <p:nvPr/>
        </p:nvSpPr>
        <p:spPr>
          <a:xfrm>
            <a:off x="2946037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itle 7">
            <a:extLst>
              <a:ext uri="{FF2B5EF4-FFF2-40B4-BE49-F238E27FC236}">
                <a16:creationId xmlns:a16="http://schemas.microsoft.com/office/drawing/2014/main" id="{DE785B59-E59F-BF2B-E4F4-E92210C3B8B0}"/>
              </a:ext>
            </a:extLst>
          </p:cNvPr>
          <p:cNvSpPr txBox="1">
            <a:spLocks/>
          </p:cNvSpPr>
          <p:nvPr/>
        </p:nvSpPr>
        <p:spPr>
          <a:xfrm>
            <a:off x="-208688" y="770698"/>
            <a:ext cx="6626488" cy="360001"/>
          </a:xfrm>
        </p:spPr>
        <p:txBody>
          <a:bodyPr lIns="360000" tIns="360000" rIns="360000" bIns="36000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pPr algn="ctr"/>
            <a:r>
              <a:rPr lang="en-US" sz="1400">
                <a:solidFill>
                  <a:schemeClr val="accent2"/>
                </a:solidFill>
                <a:cs typeface="Arial" panose="020B0604020202020204" pitchFamily="34" charset="0"/>
              </a:rPr>
              <a:t>What characteristics influence a person’s weekly ramen consumption?</a:t>
            </a:r>
            <a:endParaRPr lang="en-US" sz="1000" i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E5F2318-D0D7-4325-F36D-9D961999EE15}"/>
              </a:ext>
            </a:extLst>
          </p:cNvPr>
          <p:cNvSpPr txBox="1"/>
          <p:nvPr/>
        </p:nvSpPr>
        <p:spPr>
          <a:xfrm>
            <a:off x="934182" y="1632894"/>
            <a:ext cx="4859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Age</a:t>
            </a:r>
            <a:endParaRPr lang="en-US">
              <a:latin typeface="+mn-lt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2C752C9-4E11-64BD-78EF-D9C5752FC0FE}"/>
              </a:ext>
            </a:extLst>
          </p:cNvPr>
          <p:cNvSpPr txBox="1"/>
          <p:nvPr/>
        </p:nvSpPr>
        <p:spPr>
          <a:xfrm>
            <a:off x="1375965" y="1630582"/>
            <a:ext cx="582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Height</a:t>
            </a:r>
            <a:endParaRPr lang="en-US">
              <a:latin typeface="+mn-l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19C9F17-F0C8-E0BE-A956-A0D1F2047DA8}"/>
              </a:ext>
            </a:extLst>
          </p:cNvPr>
          <p:cNvSpPr txBox="1"/>
          <p:nvPr/>
        </p:nvSpPr>
        <p:spPr>
          <a:xfrm>
            <a:off x="1862846" y="1625904"/>
            <a:ext cx="691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Sisters</a:t>
            </a:r>
            <a:endParaRPr lang="en-US">
              <a:latin typeface="+mn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EEFA0F7-BC84-1EEF-A6A3-892CFF810798}"/>
              </a:ext>
            </a:extLst>
          </p:cNvPr>
          <p:cNvSpPr txBox="1"/>
          <p:nvPr/>
        </p:nvSpPr>
        <p:spPr>
          <a:xfrm>
            <a:off x="2345629" y="1631220"/>
            <a:ext cx="640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Weight</a:t>
            </a:r>
            <a:endParaRPr lang="en-US">
              <a:latin typeface="+mn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119C822-BD3D-2ACE-1CBA-339104414AF5}"/>
              </a:ext>
            </a:extLst>
          </p:cNvPr>
          <p:cNvSpPr txBox="1"/>
          <p:nvPr/>
        </p:nvSpPr>
        <p:spPr>
          <a:xfrm>
            <a:off x="2860561" y="1631220"/>
            <a:ext cx="9821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Zodiac</a:t>
            </a:r>
            <a:endParaRPr lang="en-US">
              <a:latin typeface="+mn-lt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6F3BB9A-8FF0-B6CD-FC30-987E278802EB}"/>
              </a:ext>
            </a:extLst>
          </p:cNvPr>
          <p:cNvSpPr txBox="1"/>
          <p:nvPr/>
        </p:nvSpPr>
        <p:spPr>
          <a:xfrm>
            <a:off x="954008" y="1967232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5</a:t>
            </a:r>
            <a:endParaRPr lang="en-US">
              <a:latin typeface="+mn-lt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089232C-1D5C-BCAA-B543-205CDF132946}"/>
              </a:ext>
            </a:extLst>
          </p:cNvPr>
          <p:cNvSpPr txBox="1"/>
          <p:nvPr/>
        </p:nvSpPr>
        <p:spPr>
          <a:xfrm>
            <a:off x="956643" y="246889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22</a:t>
            </a:r>
            <a:endParaRPr lang="en-US">
              <a:latin typeface="+mn-lt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268C8C3-E4B3-1CBA-924C-16FEA1CA9280}"/>
              </a:ext>
            </a:extLst>
          </p:cNvPr>
          <p:cNvSpPr txBox="1"/>
          <p:nvPr/>
        </p:nvSpPr>
        <p:spPr>
          <a:xfrm>
            <a:off x="954008" y="294530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25</a:t>
            </a:r>
            <a:endParaRPr lang="en-US">
              <a:latin typeface="+mn-lt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7A48374-F9DE-09D2-5A7E-42B4850E977C}"/>
              </a:ext>
            </a:extLst>
          </p:cNvPr>
          <p:cNvSpPr txBox="1"/>
          <p:nvPr/>
        </p:nvSpPr>
        <p:spPr>
          <a:xfrm>
            <a:off x="956643" y="343434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58</a:t>
            </a:r>
            <a:endParaRPr lang="en-US">
              <a:latin typeface="+mn-lt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DA3E682-1ACE-4F54-DCC9-4A1079025A0F}"/>
              </a:ext>
            </a:extLst>
          </p:cNvPr>
          <p:cNvSpPr txBox="1"/>
          <p:nvPr/>
        </p:nvSpPr>
        <p:spPr>
          <a:xfrm>
            <a:off x="954008" y="3923380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31</a:t>
            </a:r>
            <a:endParaRPr lang="en-US">
              <a:latin typeface="+mn-lt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1A1789E-6279-6BBC-8D6C-B1215FB8EAF8}"/>
              </a:ext>
            </a:extLst>
          </p:cNvPr>
          <p:cNvSpPr txBox="1"/>
          <p:nvPr/>
        </p:nvSpPr>
        <p:spPr>
          <a:xfrm>
            <a:off x="1453991" y="1974102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110</a:t>
            </a:r>
            <a:endParaRPr lang="en-US">
              <a:latin typeface="+mn-lt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9583C60-7AE7-205D-011B-F6D2745F64D6}"/>
              </a:ext>
            </a:extLst>
          </p:cNvPr>
          <p:cNvSpPr txBox="1"/>
          <p:nvPr/>
        </p:nvSpPr>
        <p:spPr>
          <a:xfrm>
            <a:off x="1453991" y="246089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179</a:t>
            </a:r>
            <a:endParaRPr lang="en-US">
              <a:latin typeface="+mn-lt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1871355-FEC2-7D3D-76A0-3BDB5EDCE65F}"/>
              </a:ext>
            </a:extLst>
          </p:cNvPr>
          <p:cNvSpPr txBox="1"/>
          <p:nvPr/>
        </p:nvSpPr>
        <p:spPr>
          <a:xfrm>
            <a:off x="1444684" y="2960895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192</a:t>
            </a:r>
            <a:endParaRPr lang="en-US">
              <a:latin typeface="+mn-lt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E079FD2-49E4-C367-8C9A-D055ED2B8A4B}"/>
              </a:ext>
            </a:extLst>
          </p:cNvPr>
          <p:cNvSpPr txBox="1"/>
          <p:nvPr/>
        </p:nvSpPr>
        <p:spPr>
          <a:xfrm>
            <a:off x="1444684" y="343434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163</a:t>
            </a:r>
            <a:endParaRPr lang="en-US">
              <a:latin typeface="+mn-lt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2E79553-94EA-B9DA-C2E5-5764960DB3C9}"/>
              </a:ext>
            </a:extLst>
          </p:cNvPr>
          <p:cNvSpPr txBox="1"/>
          <p:nvPr/>
        </p:nvSpPr>
        <p:spPr>
          <a:xfrm>
            <a:off x="1444684" y="391953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169</a:t>
            </a:r>
            <a:endParaRPr lang="en-US">
              <a:latin typeface="+mn-lt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93B6CF5-CB5F-6BC0-F764-12679306BD4F}"/>
              </a:ext>
            </a:extLst>
          </p:cNvPr>
          <p:cNvSpPr txBox="1"/>
          <p:nvPr/>
        </p:nvSpPr>
        <p:spPr>
          <a:xfrm>
            <a:off x="1948736" y="197985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0</a:t>
            </a:r>
            <a:endParaRPr lang="en-US">
              <a:latin typeface="+mn-lt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EE5377C-5AE0-E0B3-E17D-C8CCC26F2A6B}"/>
              </a:ext>
            </a:extLst>
          </p:cNvPr>
          <p:cNvSpPr txBox="1"/>
          <p:nvPr/>
        </p:nvSpPr>
        <p:spPr>
          <a:xfrm>
            <a:off x="1951339" y="245658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2</a:t>
            </a:r>
            <a:endParaRPr lang="en-US">
              <a:latin typeface="+mn-lt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3D10454-BE6E-8F2C-A06A-24078423D294}"/>
              </a:ext>
            </a:extLst>
          </p:cNvPr>
          <p:cNvSpPr txBox="1"/>
          <p:nvPr/>
        </p:nvSpPr>
        <p:spPr>
          <a:xfrm>
            <a:off x="1958012" y="2953575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0</a:t>
            </a:r>
            <a:endParaRPr lang="en-US">
              <a:latin typeface="+mn-lt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95E6160-2935-BD8E-0A2A-25025CC8AEC8}"/>
              </a:ext>
            </a:extLst>
          </p:cNvPr>
          <p:cNvSpPr txBox="1"/>
          <p:nvPr/>
        </p:nvSpPr>
        <p:spPr>
          <a:xfrm>
            <a:off x="1958012" y="344261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1</a:t>
            </a:r>
            <a:endParaRPr lang="en-US">
              <a:latin typeface="+mn-lt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FDD6B2C-3E13-7554-37E7-4DCE4CDAA869}"/>
              </a:ext>
            </a:extLst>
          </p:cNvPr>
          <p:cNvSpPr txBox="1"/>
          <p:nvPr/>
        </p:nvSpPr>
        <p:spPr>
          <a:xfrm>
            <a:off x="1958012" y="3926427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1</a:t>
            </a:r>
            <a:endParaRPr lang="en-US">
              <a:latin typeface="+mn-lt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1769D4F-A960-35A8-7FB5-3E3763120865}"/>
              </a:ext>
            </a:extLst>
          </p:cNvPr>
          <p:cNvSpPr txBox="1"/>
          <p:nvPr/>
        </p:nvSpPr>
        <p:spPr>
          <a:xfrm>
            <a:off x="2442399" y="197985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18 </a:t>
            </a:r>
            <a:endParaRPr lang="en-US">
              <a:latin typeface="+mn-lt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354AAA8-0470-F893-DA3C-0770CEAFCF01}"/>
              </a:ext>
            </a:extLst>
          </p:cNvPr>
          <p:cNvSpPr txBox="1"/>
          <p:nvPr/>
        </p:nvSpPr>
        <p:spPr>
          <a:xfrm>
            <a:off x="2442399" y="2462581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endParaRPr lang="en-US">
              <a:latin typeface="+mn-lt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84C9B5B-FEE3-7B5D-E1F0-5AAE48D0CC7B}"/>
              </a:ext>
            </a:extLst>
          </p:cNvPr>
          <p:cNvSpPr txBox="1"/>
          <p:nvPr/>
        </p:nvSpPr>
        <p:spPr>
          <a:xfrm>
            <a:off x="2442399" y="294530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92 </a:t>
            </a:r>
            <a:endParaRPr lang="en-US">
              <a:latin typeface="+mn-lt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806629D-F86B-1612-7A27-E8AF5CFD48D9}"/>
              </a:ext>
            </a:extLst>
          </p:cNvPr>
          <p:cNvSpPr txBox="1"/>
          <p:nvPr/>
        </p:nvSpPr>
        <p:spPr>
          <a:xfrm>
            <a:off x="2454977" y="3445630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70 </a:t>
            </a:r>
            <a:endParaRPr lang="en-US">
              <a:latin typeface="+mn-lt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877C2EA-F592-EB7D-6F8C-280DFCC153CD}"/>
              </a:ext>
            </a:extLst>
          </p:cNvPr>
          <p:cNvSpPr txBox="1"/>
          <p:nvPr/>
        </p:nvSpPr>
        <p:spPr>
          <a:xfrm>
            <a:off x="2454977" y="392262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82 </a:t>
            </a:r>
            <a:endParaRPr lang="en-US">
              <a:latin typeface="+mn-lt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459ABAC-B246-4B85-D2EC-CFBB182DA0AF}"/>
              </a:ext>
            </a:extLst>
          </p:cNvPr>
          <p:cNvSpPr txBox="1"/>
          <p:nvPr/>
        </p:nvSpPr>
        <p:spPr>
          <a:xfrm>
            <a:off x="2454977" y="246867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87 </a:t>
            </a:r>
            <a:endParaRPr lang="en-US">
              <a:latin typeface="+mn-lt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4E6B573-722A-0F62-7491-15755C3CA1EF}"/>
              </a:ext>
            </a:extLst>
          </p:cNvPr>
          <p:cNvSpPr txBox="1"/>
          <p:nvPr/>
        </p:nvSpPr>
        <p:spPr>
          <a:xfrm>
            <a:off x="2946037" y="196459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Leo </a:t>
            </a:r>
            <a:endParaRPr lang="en-US">
              <a:latin typeface="+mn-lt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595609B-CF3E-32B4-3B7D-162A27D8C554}"/>
              </a:ext>
            </a:extLst>
          </p:cNvPr>
          <p:cNvSpPr txBox="1"/>
          <p:nvPr/>
        </p:nvSpPr>
        <p:spPr>
          <a:xfrm>
            <a:off x="2840860" y="2452103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Taurus </a:t>
            </a:r>
            <a:endParaRPr lang="en-US">
              <a:latin typeface="+mn-lt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0DD8EAE-5E37-015B-504C-18B7E26BF0F6}"/>
              </a:ext>
            </a:extLst>
          </p:cNvPr>
          <p:cNvSpPr txBox="1"/>
          <p:nvPr/>
        </p:nvSpPr>
        <p:spPr>
          <a:xfrm>
            <a:off x="2840860" y="2941140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Virgo </a:t>
            </a:r>
            <a:endParaRPr lang="en-US">
              <a:latin typeface="+mn-lt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F8ABEF7-57E7-4A50-C77D-9F8C1AFE93A3}"/>
              </a:ext>
            </a:extLst>
          </p:cNvPr>
          <p:cNvSpPr txBox="1"/>
          <p:nvPr/>
        </p:nvSpPr>
        <p:spPr>
          <a:xfrm>
            <a:off x="2851448" y="3437609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Leo </a:t>
            </a:r>
            <a:endParaRPr lang="en-US">
              <a:latin typeface="+mn-lt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5366EE9-FF6E-093E-FC9F-0BCFEDF5AB78}"/>
              </a:ext>
            </a:extLst>
          </p:cNvPr>
          <p:cNvSpPr txBox="1"/>
          <p:nvPr/>
        </p:nvSpPr>
        <p:spPr>
          <a:xfrm>
            <a:off x="2840860" y="3926427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Aries </a:t>
            </a:r>
            <a:endParaRPr lang="en-US">
              <a:latin typeface="+mn-lt"/>
            </a:endParaRPr>
          </a:p>
        </p:txBody>
      </p:sp>
      <p:sp>
        <p:nvSpPr>
          <p:cNvPr id="138" name="Right Arrow 137">
            <a:extLst>
              <a:ext uri="{FF2B5EF4-FFF2-40B4-BE49-F238E27FC236}">
                <a16:creationId xmlns:a16="http://schemas.microsoft.com/office/drawing/2014/main" id="{3C7F3A41-939C-03E9-00B2-CBC116E6DA93}"/>
              </a:ext>
            </a:extLst>
          </p:cNvPr>
          <p:cNvSpPr/>
          <p:nvPr/>
        </p:nvSpPr>
        <p:spPr>
          <a:xfrm>
            <a:off x="4410313" y="2779435"/>
            <a:ext cx="1368055" cy="2891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063D91DC-20AE-6DC9-A7B2-C3828CA48548}"/>
                  </a:ext>
                </a:extLst>
              </p:cNvPr>
              <p:cNvSpPr txBox="1"/>
              <p:nvPr/>
            </p:nvSpPr>
            <p:spPr>
              <a:xfrm>
                <a:off x="436834" y="2887157"/>
                <a:ext cx="5398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063D91DC-20AE-6DC9-A7B2-C3828CA48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34" y="2887157"/>
                <a:ext cx="539868" cy="276999"/>
              </a:xfrm>
              <a:prstGeom prst="rect">
                <a:avLst/>
              </a:prstGeom>
              <a:blipFill>
                <a:blip r:embed="rId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0CAF0FFE-7296-D830-A828-F8564379BA13}"/>
                  </a:ext>
                </a:extLst>
              </p:cNvPr>
              <p:cNvSpPr txBox="1"/>
              <p:nvPr/>
            </p:nvSpPr>
            <p:spPr>
              <a:xfrm>
                <a:off x="1887883" y="4336911"/>
                <a:ext cx="5398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0CAF0FFE-7296-D830-A828-F8564379B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883" y="4336911"/>
                <a:ext cx="539868" cy="276999"/>
              </a:xfrm>
              <a:prstGeom prst="rect">
                <a:avLst/>
              </a:prstGeom>
              <a:blipFill>
                <a:blip r:embed="rId4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" name="Rectangle 207">
            <a:extLst>
              <a:ext uri="{FF2B5EF4-FFF2-40B4-BE49-F238E27FC236}">
                <a16:creationId xmlns:a16="http://schemas.microsoft.com/office/drawing/2014/main" id="{B9FCFD26-C487-8C40-5850-664E5BF4669F}"/>
              </a:ext>
            </a:extLst>
          </p:cNvPr>
          <p:cNvSpPr>
            <a:spLocks/>
          </p:cNvSpPr>
          <p:nvPr/>
        </p:nvSpPr>
        <p:spPr>
          <a:xfrm>
            <a:off x="3716931" y="1872134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41B73187-6122-9FB2-6355-C0B4DE32192C}"/>
              </a:ext>
            </a:extLst>
          </p:cNvPr>
          <p:cNvSpPr>
            <a:spLocks/>
          </p:cNvSpPr>
          <p:nvPr/>
        </p:nvSpPr>
        <p:spPr>
          <a:xfrm>
            <a:off x="3716931" y="2361171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15C0FA58-67C0-1907-71A2-3C285528239A}"/>
              </a:ext>
            </a:extLst>
          </p:cNvPr>
          <p:cNvSpPr>
            <a:spLocks/>
          </p:cNvSpPr>
          <p:nvPr/>
        </p:nvSpPr>
        <p:spPr>
          <a:xfrm>
            <a:off x="3716931" y="2850208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AE7C84E4-A1B2-8F65-EB14-582C51D71C60}"/>
              </a:ext>
            </a:extLst>
          </p:cNvPr>
          <p:cNvSpPr>
            <a:spLocks/>
          </p:cNvSpPr>
          <p:nvPr/>
        </p:nvSpPr>
        <p:spPr>
          <a:xfrm>
            <a:off x="3716931" y="3339245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7B5F6F-2763-07B2-DE0D-A8E944AE585B}"/>
              </a:ext>
            </a:extLst>
          </p:cNvPr>
          <p:cNvSpPr>
            <a:spLocks/>
          </p:cNvSpPr>
          <p:nvPr/>
        </p:nvSpPr>
        <p:spPr>
          <a:xfrm>
            <a:off x="3716931" y="3828283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F9B26901-F775-051A-2496-D09AF2D7AF23}"/>
              </a:ext>
            </a:extLst>
          </p:cNvPr>
          <p:cNvSpPr txBox="1"/>
          <p:nvPr/>
        </p:nvSpPr>
        <p:spPr>
          <a:xfrm>
            <a:off x="3625310" y="1309729"/>
            <a:ext cx="9821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Weekly Bowls of Ramen</a:t>
            </a:r>
            <a:endParaRPr lang="en-US">
              <a:latin typeface="+mn-lt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E75BCEBA-617A-63D8-6952-58FF0970DBDD}"/>
              </a:ext>
            </a:extLst>
          </p:cNvPr>
          <p:cNvSpPr txBox="1"/>
          <p:nvPr/>
        </p:nvSpPr>
        <p:spPr>
          <a:xfrm>
            <a:off x="3714785" y="197354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0 </a:t>
            </a:r>
            <a:endParaRPr lang="en-US">
              <a:latin typeface="+mn-lt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D8A8CDD4-D8B4-8AB6-897A-1B7AC3E74D67}"/>
              </a:ext>
            </a:extLst>
          </p:cNvPr>
          <p:cNvSpPr txBox="1"/>
          <p:nvPr/>
        </p:nvSpPr>
        <p:spPr>
          <a:xfrm>
            <a:off x="3725217" y="246867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 </a:t>
            </a:r>
            <a:endParaRPr lang="en-US">
              <a:latin typeface="+mn-lt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7EC5B796-234D-E9D9-C4C3-AC62904F52B6}"/>
              </a:ext>
            </a:extLst>
          </p:cNvPr>
          <p:cNvSpPr txBox="1"/>
          <p:nvPr/>
        </p:nvSpPr>
        <p:spPr>
          <a:xfrm>
            <a:off x="3718131" y="2951618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 </a:t>
            </a:r>
            <a:endParaRPr lang="en-US">
              <a:latin typeface="+mn-lt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CD78C5D8-0F5C-3561-F31A-04B5573466D9}"/>
              </a:ext>
            </a:extLst>
          </p:cNvPr>
          <p:cNvSpPr txBox="1"/>
          <p:nvPr/>
        </p:nvSpPr>
        <p:spPr>
          <a:xfrm>
            <a:off x="3717714" y="343434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3 </a:t>
            </a:r>
            <a:endParaRPr lang="en-US">
              <a:latin typeface="+mn-lt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F5A2F81A-652A-5FFA-929B-3891A6B6FF36}"/>
              </a:ext>
            </a:extLst>
          </p:cNvPr>
          <p:cNvSpPr txBox="1"/>
          <p:nvPr/>
        </p:nvSpPr>
        <p:spPr>
          <a:xfrm>
            <a:off x="3717714" y="3919339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 </a:t>
            </a:r>
            <a:endParaRPr lang="en-US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2A5AD8F2-DC46-CCBE-DBE6-2DB9F94DA49C}"/>
                  </a:ext>
                </a:extLst>
              </p:cNvPr>
              <p:cNvSpPr txBox="1"/>
              <p:nvPr/>
            </p:nvSpPr>
            <p:spPr>
              <a:xfrm>
                <a:off x="4995595" y="2529047"/>
                <a:ext cx="1974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2A5AD8F2-DC46-CCBE-DBE6-2DB9F94DA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595" y="2529047"/>
                <a:ext cx="197490" cy="276999"/>
              </a:xfrm>
              <a:prstGeom prst="rect">
                <a:avLst/>
              </a:prstGeom>
              <a:blipFill>
                <a:blip r:embed="rId5"/>
                <a:stretch>
                  <a:fillRect l="-39394" r="-33333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778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C9F23-CC85-470C-BEBB-3A3D0ED7E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281334-8D8D-A292-74E1-087EEF5A0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2750"/>
            <a:ext cx="77724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34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C9F23-CC85-470C-BEBB-3A3D0ED7E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281334-8D8D-A292-74E1-087EEF5A0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2750"/>
            <a:ext cx="7772400" cy="4318000"/>
          </a:xfrm>
          <a:prstGeom prst="rect">
            <a:avLst/>
          </a:prstGeom>
        </p:spPr>
      </p:pic>
      <p:pic>
        <p:nvPicPr>
          <p:cNvPr id="8" name="Graphic 7" descr="Question Mark outline">
            <a:extLst>
              <a:ext uri="{FF2B5EF4-FFF2-40B4-BE49-F238E27FC236}">
                <a16:creationId xmlns:a16="http://schemas.microsoft.com/office/drawing/2014/main" id="{99465460-8BC0-A62E-A99C-225131831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2774" y="787921"/>
            <a:ext cx="914400" cy="914400"/>
          </a:xfrm>
          <a:prstGeom prst="rect">
            <a:avLst/>
          </a:prstGeom>
        </p:spPr>
      </p:pic>
      <p:pic>
        <p:nvPicPr>
          <p:cNvPr id="9" name="Graphic 8" descr="Muscular arm outline">
            <a:extLst>
              <a:ext uri="{FF2B5EF4-FFF2-40B4-BE49-F238E27FC236}">
                <a16:creationId xmlns:a16="http://schemas.microsoft.com/office/drawing/2014/main" id="{7B155ACB-5E99-6458-0623-93333C6C8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4548" y="7879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96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9264D-E49C-CDAE-641A-F528EB280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AED2A8-12C0-3767-3DBE-835813921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2750"/>
            <a:ext cx="77724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16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9264D-E49C-CDAE-641A-F528EB280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AED2A8-12C0-3767-3DBE-835813921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2750"/>
            <a:ext cx="7772400" cy="4318000"/>
          </a:xfrm>
          <a:prstGeom prst="rect">
            <a:avLst/>
          </a:prstGeom>
        </p:spPr>
      </p:pic>
      <p:pic>
        <p:nvPicPr>
          <p:cNvPr id="8" name="Graphic 7" descr="Question Mark outline">
            <a:extLst>
              <a:ext uri="{FF2B5EF4-FFF2-40B4-BE49-F238E27FC236}">
                <a16:creationId xmlns:a16="http://schemas.microsoft.com/office/drawing/2014/main" id="{799C3D34-2CA4-8925-B071-D231A8CB4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2774" y="787921"/>
            <a:ext cx="914400" cy="914400"/>
          </a:xfrm>
          <a:prstGeom prst="rect">
            <a:avLst/>
          </a:prstGeom>
        </p:spPr>
      </p:pic>
      <p:pic>
        <p:nvPicPr>
          <p:cNvPr id="9" name="Graphic 8" descr="Muscular arm outline">
            <a:extLst>
              <a:ext uri="{FF2B5EF4-FFF2-40B4-BE49-F238E27FC236}">
                <a16:creationId xmlns:a16="http://schemas.microsoft.com/office/drawing/2014/main" id="{08D3CB15-5A99-BA96-08CE-D319731906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4548" y="787921"/>
            <a:ext cx="914400" cy="914400"/>
          </a:xfrm>
          <a:prstGeom prst="rect">
            <a:avLst/>
          </a:prstGeom>
        </p:spPr>
      </p:pic>
      <p:pic>
        <p:nvPicPr>
          <p:cNvPr id="10" name="Graphic 9" descr="Question Mark outline">
            <a:extLst>
              <a:ext uri="{FF2B5EF4-FFF2-40B4-BE49-F238E27FC236}">
                <a16:creationId xmlns:a16="http://schemas.microsoft.com/office/drawing/2014/main" id="{120258FC-9CA8-E2E9-539A-E50841532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4313" y="7879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361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EFCC60-986E-18C0-C4CE-74E8E70E6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2750"/>
            <a:ext cx="77724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524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EFCC60-986E-18C0-C4CE-74E8E70E6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2750"/>
            <a:ext cx="7772400" cy="4318000"/>
          </a:xfrm>
          <a:prstGeom prst="rect">
            <a:avLst/>
          </a:prstGeom>
        </p:spPr>
      </p:pic>
      <p:pic>
        <p:nvPicPr>
          <p:cNvPr id="8" name="Graphic 7" descr="Question Mark outline">
            <a:extLst>
              <a:ext uri="{FF2B5EF4-FFF2-40B4-BE49-F238E27FC236}">
                <a16:creationId xmlns:a16="http://schemas.microsoft.com/office/drawing/2014/main" id="{FF6C632C-6EAA-AD1B-8296-12118D016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2774" y="787921"/>
            <a:ext cx="914400" cy="914400"/>
          </a:xfrm>
          <a:prstGeom prst="rect">
            <a:avLst/>
          </a:prstGeom>
        </p:spPr>
      </p:pic>
      <p:pic>
        <p:nvPicPr>
          <p:cNvPr id="9" name="Graphic 8" descr="Muscular arm outline">
            <a:extLst>
              <a:ext uri="{FF2B5EF4-FFF2-40B4-BE49-F238E27FC236}">
                <a16:creationId xmlns:a16="http://schemas.microsoft.com/office/drawing/2014/main" id="{5690AEF4-BCA8-F733-57A9-41F8EAA25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4548" y="787921"/>
            <a:ext cx="914400" cy="914400"/>
          </a:xfrm>
          <a:prstGeom prst="rect">
            <a:avLst/>
          </a:prstGeom>
        </p:spPr>
      </p:pic>
      <p:pic>
        <p:nvPicPr>
          <p:cNvPr id="10" name="Graphic 9" descr="Question Mark outline">
            <a:extLst>
              <a:ext uri="{FF2B5EF4-FFF2-40B4-BE49-F238E27FC236}">
                <a16:creationId xmlns:a16="http://schemas.microsoft.com/office/drawing/2014/main" id="{A5CD8D9F-6CF4-AB8E-976D-0A8FCDDFD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4313" y="787921"/>
            <a:ext cx="914400" cy="914400"/>
          </a:xfrm>
          <a:prstGeom prst="rect">
            <a:avLst/>
          </a:prstGeom>
        </p:spPr>
      </p:pic>
      <p:pic>
        <p:nvPicPr>
          <p:cNvPr id="11" name="Graphic 10" descr="Question Mark outline">
            <a:extLst>
              <a:ext uri="{FF2B5EF4-FFF2-40B4-BE49-F238E27FC236}">
                <a16:creationId xmlns:a16="http://schemas.microsoft.com/office/drawing/2014/main" id="{97745C57-282C-BD92-E8EF-6A6750A95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600" y="7879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254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233FC-F815-3AFC-8B59-05F6037B5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8A58AEA-A8DB-DD2C-7B39-C88B6AE3923E}"/>
              </a:ext>
            </a:extLst>
          </p:cNvPr>
          <p:cNvSpPr txBox="1">
            <a:spLocks/>
          </p:cNvSpPr>
          <p:nvPr/>
        </p:nvSpPr>
        <p:spPr>
          <a:xfrm>
            <a:off x="2246012" y="1512573"/>
            <a:ext cx="1600200" cy="26436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/>
              </a:rPr>
              <a:t>Small Selection Probabilities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F3CCE8D-36AB-7755-012E-961433D5A6F0}"/>
              </a:ext>
            </a:extLst>
          </p:cNvPr>
          <p:cNvSpPr txBox="1">
            <a:spLocks/>
          </p:cNvSpPr>
          <p:nvPr/>
        </p:nvSpPr>
        <p:spPr>
          <a:xfrm>
            <a:off x="577850" y="1512573"/>
            <a:ext cx="1600200" cy="2643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/>
              </a:rPr>
              <a:t>High-Dimensional 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424E6-12E9-6EBE-42C2-F3F6B909A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514350"/>
            <a:ext cx="7988300" cy="369332"/>
          </a:xfrm>
        </p:spPr>
        <p:txBody>
          <a:bodyPr/>
          <a:lstStyle/>
          <a:p>
            <a:r>
              <a:rPr lang="en-US"/>
              <a:t>It is hard to determine a threshold when there is …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BE477B3-544E-3EC4-8698-0298384FA52F}"/>
              </a:ext>
            </a:extLst>
          </p:cNvPr>
          <p:cNvSpPr txBox="1">
            <a:spLocks/>
          </p:cNvSpPr>
          <p:nvPr/>
        </p:nvSpPr>
        <p:spPr>
          <a:xfrm>
            <a:off x="3846212" y="1512572"/>
            <a:ext cx="1600200" cy="2643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>
              <a:solidFill>
                <a:srgbClr val="414141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>
                <a:solidFill>
                  <a:srgbClr val="414141"/>
                </a:solidFill>
              </a:rPr>
              <a:t>No Clear Visible Elbow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Graphic 16" descr="Muscular arm outline">
            <a:extLst>
              <a:ext uri="{FF2B5EF4-FFF2-40B4-BE49-F238E27FC236}">
                <a16:creationId xmlns:a16="http://schemas.microsoft.com/office/drawing/2014/main" id="{23DF21DE-613D-010F-35E8-6E598C2DB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89112" y="1539593"/>
            <a:ext cx="914400" cy="914400"/>
          </a:xfrm>
          <a:prstGeom prst="rect">
            <a:avLst/>
          </a:prstGeom>
        </p:spPr>
      </p:pic>
      <p:pic>
        <p:nvPicPr>
          <p:cNvPr id="20" name="Graphic 19" descr="Bug under magnifying glass outline">
            <a:extLst>
              <a:ext uri="{FF2B5EF4-FFF2-40B4-BE49-F238E27FC236}">
                <a16:creationId xmlns:a16="http://schemas.microsoft.com/office/drawing/2014/main" id="{69CC0524-45D7-5C76-C786-7AB97DCE7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88912" y="1570256"/>
            <a:ext cx="914400" cy="9144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56243A87-5C8C-2789-1E86-C1433FE7EB59}"/>
              </a:ext>
            </a:extLst>
          </p:cNvPr>
          <p:cNvGrpSpPr/>
          <p:nvPr/>
        </p:nvGrpSpPr>
        <p:grpSpPr>
          <a:xfrm>
            <a:off x="920750" y="1570256"/>
            <a:ext cx="914400" cy="914400"/>
            <a:chOff x="7361371" y="866328"/>
            <a:chExt cx="1238760" cy="1191287"/>
          </a:xfrm>
          <a:solidFill>
            <a:schemeClr val="accent1"/>
          </a:solidFill>
        </p:grpSpPr>
        <p:pic>
          <p:nvPicPr>
            <p:cNvPr id="27" name="Graphic 26" descr="Stop outline">
              <a:extLst>
                <a:ext uri="{FF2B5EF4-FFF2-40B4-BE49-F238E27FC236}">
                  <a16:creationId xmlns:a16="http://schemas.microsoft.com/office/drawing/2014/main" id="{425BA7CE-A390-0BE3-1B3E-AD6330E8A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85731" y="866328"/>
              <a:ext cx="914400" cy="914400"/>
            </a:xfrm>
            <a:prstGeom prst="rect">
              <a:avLst/>
            </a:prstGeom>
          </p:spPr>
        </p:pic>
        <p:pic>
          <p:nvPicPr>
            <p:cNvPr id="29" name="Graphic 28" descr="Stop outline">
              <a:extLst>
                <a:ext uri="{FF2B5EF4-FFF2-40B4-BE49-F238E27FC236}">
                  <a16:creationId xmlns:a16="http://schemas.microsoft.com/office/drawing/2014/main" id="{789D9D72-35A6-2D14-F6E5-B10822E81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580701" y="964824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Stop outline">
              <a:extLst>
                <a:ext uri="{FF2B5EF4-FFF2-40B4-BE49-F238E27FC236}">
                  <a16:creationId xmlns:a16="http://schemas.microsoft.com/office/drawing/2014/main" id="{8C2BDC6D-9C50-DFA3-F755-63D3ABD85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66401" y="1063320"/>
              <a:ext cx="914400" cy="914400"/>
            </a:xfrm>
            <a:prstGeom prst="rect">
              <a:avLst/>
            </a:prstGeom>
          </p:spPr>
        </p:pic>
        <p:pic>
          <p:nvPicPr>
            <p:cNvPr id="33" name="Graphic 32" descr="Stop outline">
              <a:extLst>
                <a:ext uri="{FF2B5EF4-FFF2-40B4-BE49-F238E27FC236}">
                  <a16:creationId xmlns:a16="http://schemas.microsoft.com/office/drawing/2014/main" id="{F446552C-5445-DEB8-0236-CD9B4EC50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61371" y="1143215"/>
              <a:ext cx="914400" cy="914400"/>
            </a:xfrm>
            <a:prstGeom prst="rect">
              <a:avLst/>
            </a:prstGeom>
          </p:spPr>
        </p:pic>
      </p:grpSp>
      <p:sp>
        <p:nvSpPr>
          <p:cNvPr id="3" name="object 4">
            <a:extLst>
              <a:ext uri="{FF2B5EF4-FFF2-40B4-BE49-F238E27FC236}">
                <a16:creationId xmlns:a16="http://schemas.microsoft.com/office/drawing/2014/main" id="{1B938B3D-BDC0-90CD-5BF7-DEFE3A1C7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89312" y="1439841"/>
            <a:ext cx="303474" cy="2789134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199"/>
                </a:lnTo>
              </a:path>
            </a:pathLst>
          </a:custGeom>
          <a:ln w="254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2806B4-3A51-0C58-2F8C-41C3F8F291A5}"/>
              </a:ext>
            </a:extLst>
          </p:cNvPr>
          <p:cNvSpPr txBox="1"/>
          <p:nvPr/>
        </p:nvSpPr>
        <p:spPr>
          <a:xfrm>
            <a:off x="6092786" y="1645859"/>
            <a:ext cx="28080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elbow method is:</a:t>
            </a:r>
          </a:p>
          <a:p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Subjective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Requires Visual Inspection</a:t>
            </a:r>
          </a:p>
        </p:txBody>
      </p:sp>
    </p:spTree>
    <p:extLst>
      <p:ext uri="{BB962C8B-B14F-4D97-AF65-F5344CB8AC3E}">
        <p14:creationId xmlns:p14="http://schemas.microsoft.com/office/powerpoint/2010/main" val="22458342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C0D85-1CC9-8AD2-AE89-07B53BAEF4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5625" y="1693576"/>
            <a:ext cx="8032750" cy="2241342"/>
          </a:xfrm>
        </p:spPr>
        <p:txBody>
          <a:bodyPr/>
          <a:lstStyle/>
          <a:p>
            <a:pPr algn="ctr"/>
            <a:r>
              <a:rPr lang="en-US"/>
              <a:t>Goal: Develop an algorithm to find the elbow while incorporating information from stability selection</a:t>
            </a:r>
          </a:p>
        </p:txBody>
      </p:sp>
    </p:spTree>
    <p:extLst>
      <p:ext uri="{BB962C8B-B14F-4D97-AF65-F5344CB8AC3E}">
        <p14:creationId xmlns:p14="http://schemas.microsoft.com/office/powerpoint/2010/main" val="30176221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460E0-4751-373D-9219-FBA92BE76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/>
              <a:t>The elbow can be estimated as the variable that best separates the data into two normal distributions by maximising the likelihood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C6FA55-0F0D-6F1A-4A2B-3A9745A81FA0}"/>
              </a:ext>
            </a:extLst>
          </p:cNvPr>
          <p:cNvSpPr txBox="1"/>
          <p:nvPr/>
        </p:nvSpPr>
        <p:spPr>
          <a:xfrm>
            <a:off x="6265889" y="4512039"/>
            <a:ext cx="262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Zhu and Ghodsi (2006)</a:t>
            </a:r>
          </a:p>
        </p:txBody>
      </p:sp>
    </p:spTree>
    <p:extLst>
      <p:ext uri="{BB962C8B-B14F-4D97-AF65-F5344CB8AC3E}">
        <p14:creationId xmlns:p14="http://schemas.microsoft.com/office/powerpoint/2010/main" val="38448883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764E4-06FA-6A28-3306-89BCA7A5F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BE185-214E-3FA1-9828-DFA6C66B0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2750"/>
            <a:ext cx="77724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1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49D577-375F-91B4-E338-0F4B64E66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FAC19-E197-CDC6-A616-779B7F9FC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7" y="438150"/>
            <a:ext cx="7988300" cy="369332"/>
          </a:xfrm>
        </p:spPr>
        <p:txBody>
          <a:bodyPr/>
          <a:lstStyle/>
          <a:p>
            <a:r>
              <a:rPr lang="en-US"/>
              <a:t>Feature Selection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E8356B-226C-4C70-F238-751991E0C963}"/>
              </a:ext>
            </a:extLst>
          </p:cNvPr>
          <p:cNvSpPr>
            <a:spLocks/>
          </p:cNvSpPr>
          <p:nvPr/>
        </p:nvSpPr>
        <p:spPr>
          <a:xfrm>
            <a:off x="956643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7A84D-8784-0D17-53E7-4A573BAF3FDB}"/>
              </a:ext>
            </a:extLst>
          </p:cNvPr>
          <p:cNvSpPr>
            <a:spLocks/>
          </p:cNvSpPr>
          <p:nvPr/>
        </p:nvSpPr>
        <p:spPr>
          <a:xfrm>
            <a:off x="1453991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0D4F775-E3F2-705C-CB03-B38805E78A0D}"/>
              </a:ext>
            </a:extLst>
          </p:cNvPr>
          <p:cNvSpPr>
            <a:spLocks/>
          </p:cNvSpPr>
          <p:nvPr/>
        </p:nvSpPr>
        <p:spPr>
          <a:xfrm>
            <a:off x="1951340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C2C174-E3BD-8F2B-9775-A1BE6471A956}"/>
              </a:ext>
            </a:extLst>
          </p:cNvPr>
          <p:cNvSpPr>
            <a:spLocks/>
          </p:cNvSpPr>
          <p:nvPr/>
        </p:nvSpPr>
        <p:spPr>
          <a:xfrm>
            <a:off x="2448688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5F26B4D-D74B-AFD5-244F-4B8F82BEC6C3}"/>
              </a:ext>
            </a:extLst>
          </p:cNvPr>
          <p:cNvSpPr>
            <a:spLocks/>
          </p:cNvSpPr>
          <p:nvPr/>
        </p:nvSpPr>
        <p:spPr>
          <a:xfrm>
            <a:off x="2946037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2859446-801F-5383-F2EF-146DD62E711C}"/>
              </a:ext>
            </a:extLst>
          </p:cNvPr>
          <p:cNvSpPr>
            <a:spLocks/>
          </p:cNvSpPr>
          <p:nvPr/>
        </p:nvSpPr>
        <p:spPr>
          <a:xfrm>
            <a:off x="956643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B07FCDC-46C8-1C53-D093-B6F393109C9B}"/>
              </a:ext>
            </a:extLst>
          </p:cNvPr>
          <p:cNvSpPr>
            <a:spLocks/>
          </p:cNvSpPr>
          <p:nvPr/>
        </p:nvSpPr>
        <p:spPr>
          <a:xfrm>
            <a:off x="1453991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0EB3261-69E6-1E63-0BAA-6DCCA99D3595}"/>
              </a:ext>
            </a:extLst>
          </p:cNvPr>
          <p:cNvSpPr>
            <a:spLocks/>
          </p:cNvSpPr>
          <p:nvPr/>
        </p:nvSpPr>
        <p:spPr>
          <a:xfrm>
            <a:off x="1951340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A2C3C70-657B-A809-7110-2A0E9A6CA7F1}"/>
              </a:ext>
            </a:extLst>
          </p:cNvPr>
          <p:cNvSpPr>
            <a:spLocks/>
          </p:cNvSpPr>
          <p:nvPr/>
        </p:nvSpPr>
        <p:spPr>
          <a:xfrm>
            <a:off x="2448688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7757BE0-543A-E576-BB1D-6BA5BDEA33CF}"/>
              </a:ext>
            </a:extLst>
          </p:cNvPr>
          <p:cNvSpPr>
            <a:spLocks/>
          </p:cNvSpPr>
          <p:nvPr/>
        </p:nvSpPr>
        <p:spPr>
          <a:xfrm>
            <a:off x="2946037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BCA5CB0-4547-3DCF-F70C-284C9DC45C59}"/>
              </a:ext>
            </a:extLst>
          </p:cNvPr>
          <p:cNvSpPr>
            <a:spLocks/>
          </p:cNvSpPr>
          <p:nvPr/>
        </p:nvSpPr>
        <p:spPr>
          <a:xfrm>
            <a:off x="956643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8B3CCFC-3CDB-2F07-7727-BCBDA46087D7}"/>
              </a:ext>
            </a:extLst>
          </p:cNvPr>
          <p:cNvSpPr>
            <a:spLocks/>
          </p:cNvSpPr>
          <p:nvPr/>
        </p:nvSpPr>
        <p:spPr>
          <a:xfrm>
            <a:off x="1453991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0834503-8362-B9FA-4E09-EB3E509F0B6E}"/>
              </a:ext>
            </a:extLst>
          </p:cNvPr>
          <p:cNvSpPr>
            <a:spLocks/>
          </p:cNvSpPr>
          <p:nvPr/>
        </p:nvSpPr>
        <p:spPr>
          <a:xfrm>
            <a:off x="1951340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79313E8-63FC-25F8-7188-60E5BFFA72AD}"/>
              </a:ext>
            </a:extLst>
          </p:cNvPr>
          <p:cNvSpPr>
            <a:spLocks/>
          </p:cNvSpPr>
          <p:nvPr/>
        </p:nvSpPr>
        <p:spPr>
          <a:xfrm>
            <a:off x="2448688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03FB8E7-72CC-5A06-5CF9-88ADC3F05FC0}"/>
              </a:ext>
            </a:extLst>
          </p:cNvPr>
          <p:cNvSpPr>
            <a:spLocks/>
          </p:cNvSpPr>
          <p:nvPr/>
        </p:nvSpPr>
        <p:spPr>
          <a:xfrm>
            <a:off x="2946037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0ACCA47-A7A7-6776-09BC-D669E8947238}"/>
              </a:ext>
            </a:extLst>
          </p:cNvPr>
          <p:cNvSpPr>
            <a:spLocks/>
          </p:cNvSpPr>
          <p:nvPr/>
        </p:nvSpPr>
        <p:spPr>
          <a:xfrm>
            <a:off x="956643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8878373-B6FD-715A-E456-62BBD4ED1FBC}"/>
              </a:ext>
            </a:extLst>
          </p:cNvPr>
          <p:cNvSpPr>
            <a:spLocks/>
          </p:cNvSpPr>
          <p:nvPr/>
        </p:nvSpPr>
        <p:spPr>
          <a:xfrm>
            <a:off x="1453991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A2A73A8-5A18-C326-F2A8-E693C2ABD9A7}"/>
              </a:ext>
            </a:extLst>
          </p:cNvPr>
          <p:cNvSpPr>
            <a:spLocks/>
          </p:cNvSpPr>
          <p:nvPr/>
        </p:nvSpPr>
        <p:spPr>
          <a:xfrm>
            <a:off x="1951340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1034185-E488-E68F-C4F5-09143A6D7DCD}"/>
              </a:ext>
            </a:extLst>
          </p:cNvPr>
          <p:cNvSpPr>
            <a:spLocks/>
          </p:cNvSpPr>
          <p:nvPr/>
        </p:nvSpPr>
        <p:spPr>
          <a:xfrm>
            <a:off x="2448688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E43C4F9-0C4E-8610-4655-9C0BEF416DA9}"/>
              </a:ext>
            </a:extLst>
          </p:cNvPr>
          <p:cNvSpPr>
            <a:spLocks/>
          </p:cNvSpPr>
          <p:nvPr/>
        </p:nvSpPr>
        <p:spPr>
          <a:xfrm>
            <a:off x="2946037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A24086F-9F92-44AF-6206-AD7AD260FA1B}"/>
              </a:ext>
            </a:extLst>
          </p:cNvPr>
          <p:cNvSpPr>
            <a:spLocks/>
          </p:cNvSpPr>
          <p:nvPr/>
        </p:nvSpPr>
        <p:spPr>
          <a:xfrm>
            <a:off x="956643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AE72116-54E1-173E-5109-0C23A2D3906F}"/>
              </a:ext>
            </a:extLst>
          </p:cNvPr>
          <p:cNvSpPr>
            <a:spLocks/>
          </p:cNvSpPr>
          <p:nvPr/>
        </p:nvSpPr>
        <p:spPr>
          <a:xfrm>
            <a:off x="1453991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217A8C0-8F97-F051-3136-6D5A1362E565}"/>
              </a:ext>
            </a:extLst>
          </p:cNvPr>
          <p:cNvSpPr>
            <a:spLocks/>
          </p:cNvSpPr>
          <p:nvPr/>
        </p:nvSpPr>
        <p:spPr>
          <a:xfrm>
            <a:off x="1951340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94625B4-AC29-9DF1-D37C-EA4D1CBF8BBD}"/>
              </a:ext>
            </a:extLst>
          </p:cNvPr>
          <p:cNvSpPr>
            <a:spLocks/>
          </p:cNvSpPr>
          <p:nvPr/>
        </p:nvSpPr>
        <p:spPr>
          <a:xfrm>
            <a:off x="2448688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6B5A10E-B603-772F-6CF7-C2644FB884CD}"/>
              </a:ext>
            </a:extLst>
          </p:cNvPr>
          <p:cNvSpPr>
            <a:spLocks/>
          </p:cNvSpPr>
          <p:nvPr/>
        </p:nvSpPr>
        <p:spPr>
          <a:xfrm>
            <a:off x="2946037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itle 7">
            <a:extLst>
              <a:ext uri="{FF2B5EF4-FFF2-40B4-BE49-F238E27FC236}">
                <a16:creationId xmlns:a16="http://schemas.microsoft.com/office/drawing/2014/main" id="{25EE23F3-D4A5-1DFF-06BA-CE503B1368EF}"/>
              </a:ext>
            </a:extLst>
          </p:cNvPr>
          <p:cNvSpPr txBox="1">
            <a:spLocks/>
          </p:cNvSpPr>
          <p:nvPr/>
        </p:nvSpPr>
        <p:spPr>
          <a:xfrm>
            <a:off x="-208688" y="770698"/>
            <a:ext cx="6626488" cy="360001"/>
          </a:xfrm>
        </p:spPr>
        <p:txBody>
          <a:bodyPr lIns="360000" tIns="360000" rIns="360000" bIns="36000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pPr algn="ctr"/>
            <a:r>
              <a:rPr lang="en-US" sz="1400">
                <a:solidFill>
                  <a:schemeClr val="accent2"/>
                </a:solidFill>
                <a:cs typeface="Arial" panose="020B0604020202020204" pitchFamily="34" charset="0"/>
              </a:rPr>
              <a:t>What characteristics influence a person’s weekly ramen consumption?</a:t>
            </a:r>
            <a:endParaRPr lang="en-US" sz="1000" i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C52A294-233E-CD5B-B703-91A90131CC81}"/>
              </a:ext>
            </a:extLst>
          </p:cNvPr>
          <p:cNvSpPr txBox="1"/>
          <p:nvPr/>
        </p:nvSpPr>
        <p:spPr>
          <a:xfrm>
            <a:off x="934182" y="1632894"/>
            <a:ext cx="4859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Age</a:t>
            </a:r>
            <a:endParaRPr lang="en-US">
              <a:latin typeface="+mn-lt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C46DF85-49B1-406C-539F-8D0732B7FCBD}"/>
              </a:ext>
            </a:extLst>
          </p:cNvPr>
          <p:cNvSpPr txBox="1"/>
          <p:nvPr/>
        </p:nvSpPr>
        <p:spPr>
          <a:xfrm>
            <a:off x="1375965" y="1630582"/>
            <a:ext cx="582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Height</a:t>
            </a:r>
            <a:endParaRPr lang="en-US">
              <a:latin typeface="+mn-l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6C518BA-FC50-5514-5A16-808711E095C6}"/>
              </a:ext>
            </a:extLst>
          </p:cNvPr>
          <p:cNvSpPr txBox="1"/>
          <p:nvPr/>
        </p:nvSpPr>
        <p:spPr>
          <a:xfrm>
            <a:off x="1862846" y="1625904"/>
            <a:ext cx="691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Sisters</a:t>
            </a:r>
            <a:endParaRPr lang="en-US">
              <a:latin typeface="+mn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8F9E132-E8CB-6272-FB5E-D78AA0B6D0A8}"/>
              </a:ext>
            </a:extLst>
          </p:cNvPr>
          <p:cNvSpPr txBox="1"/>
          <p:nvPr/>
        </p:nvSpPr>
        <p:spPr>
          <a:xfrm>
            <a:off x="2345629" y="1631220"/>
            <a:ext cx="640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Weight</a:t>
            </a:r>
            <a:endParaRPr lang="en-US">
              <a:latin typeface="+mn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FA2883C-0603-8497-4AD0-BF8DB750C00F}"/>
              </a:ext>
            </a:extLst>
          </p:cNvPr>
          <p:cNvSpPr txBox="1"/>
          <p:nvPr/>
        </p:nvSpPr>
        <p:spPr>
          <a:xfrm>
            <a:off x="2860561" y="1631220"/>
            <a:ext cx="9821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Zodiac</a:t>
            </a:r>
            <a:endParaRPr lang="en-US">
              <a:latin typeface="+mn-lt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87C56D2-57DA-1AC5-9579-FC724406DA6F}"/>
              </a:ext>
            </a:extLst>
          </p:cNvPr>
          <p:cNvSpPr txBox="1"/>
          <p:nvPr/>
        </p:nvSpPr>
        <p:spPr>
          <a:xfrm>
            <a:off x="954008" y="1967232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5</a:t>
            </a:r>
            <a:endParaRPr lang="en-US">
              <a:latin typeface="+mn-lt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0F4B6A1-6045-FA71-E4BF-7A5EF524E108}"/>
              </a:ext>
            </a:extLst>
          </p:cNvPr>
          <p:cNvSpPr txBox="1"/>
          <p:nvPr/>
        </p:nvSpPr>
        <p:spPr>
          <a:xfrm>
            <a:off x="956643" y="246889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22</a:t>
            </a:r>
            <a:endParaRPr lang="en-US">
              <a:latin typeface="+mn-lt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5932C6B-6B4C-FE3C-6610-AB2765DA67E9}"/>
              </a:ext>
            </a:extLst>
          </p:cNvPr>
          <p:cNvSpPr txBox="1"/>
          <p:nvPr/>
        </p:nvSpPr>
        <p:spPr>
          <a:xfrm>
            <a:off x="954008" y="294530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25</a:t>
            </a:r>
            <a:endParaRPr lang="en-US">
              <a:latin typeface="+mn-lt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79D77CF-A551-EDE4-54D9-5002BADBB26B}"/>
              </a:ext>
            </a:extLst>
          </p:cNvPr>
          <p:cNvSpPr txBox="1"/>
          <p:nvPr/>
        </p:nvSpPr>
        <p:spPr>
          <a:xfrm>
            <a:off x="956643" y="343434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58</a:t>
            </a:r>
            <a:endParaRPr lang="en-US">
              <a:latin typeface="+mn-lt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C642538-7EC3-17F5-6788-B0D9FD2B0C73}"/>
              </a:ext>
            </a:extLst>
          </p:cNvPr>
          <p:cNvSpPr txBox="1"/>
          <p:nvPr/>
        </p:nvSpPr>
        <p:spPr>
          <a:xfrm>
            <a:off x="954008" y="3923380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31</a:t>
            </a:r>
            <a:endParaRPr lang="en-US">
              <a:latin typeface="+mn-lt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B174634-DD4F-B8CC-45A9-5FEF3D2E49D4}"/>
              </a:ext>
            </a:extLst>
          </p:cNvPr>
          <p:cNvSpPr txBox="1"/>
          <p:nvPr/>
        </p:nvSpPr>
        <p:spPr>
          <a:xfrm>
            <a:off x="1453991" y="1974102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110</a:t>
            </a:r>
            <a:endParaRPr lang="en-US">
              <a:latin typeface="+mn-lt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E9ED05E-D093-6524-2B56-669874B94462}"/>
              </a:ext>
            </a:extLst>
          </p:cNvPr>
          <p:cNvSpPr txBox="1"/>
          <p:nvPr/>
        </p:nvSpPr>
        <p:spPr>
          <a:xfrm>
            <a:off x="1453991" y="246089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179</a:t>
            </a:r>
            <a:endParaRPr lang="en-US">
              <a:latin typeface="+mn-lt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B303C07-532B-5846-02B9-730A66EDA6E6}"/>
              </a:ext>
            </a:extLst>
          </p:cNvPr>
          <p:cNvSpPr txBox="1"/>
          <p:nvPr/>
        </p:nvSpPr>
        <p:spPr>
          <a:xfrm>
            <a:off x="1444684" y="2960895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192</a:t>
            </a:r>
            <a:endParaRPr lang="en-US">
              <a:latin typeface="+mn-lt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64EC680-A55E-7C1C-D9D1-886367021276}"/>
              </a:ext>
            </a:extLst>
          </p:cNvPr>
          <p:cNvSpPr txBox="1"/>
          <p:nvPr/>
        </p:nvSpPr>
        <p:spPr>
          <a:xfrm>
            <a:off x="1444684" y="343434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163</a:t>
            </a:r>
            <a:endParaRPr lang="en-US">
              <a:latin typeface="+mn-lt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9CC5BE8-0E52-EA59-5F50-657BBCC3DBD6}"/>
              </a:ext>
            </a:extLst>
          </p:cNvPr>
          <p:cNvSpPr txBox="1"/>
          <p:nvPr/>
        </p:nvSpPr>
        <p:spPr>
          <a:xfrm>
            <a:off x="1444684" y="391953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169</a:t>
            </a:r>
            <a:endParaRPr lang="en-US">
              <a:latin typeface="+mn-lt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AF807A3-B144-CE3F-95E9-642E6BBF9959}"/>
              </a:ext>
            </a:extLst>
          </p:cNvPr>
          <p:cNvSpPr txBox="1"/>
          <p:nvPr/>
        </p:nvSpPr>
        <p:spPr>
          <a:xfrm>
            <a:off x="1948736" y="197985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0</a:t>
            </a:r>
            <a:endParaRPr lang="en-US">
              <a:latin typeface="+mn-lt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0E53C7C-99E4-1430-CB67-82B54587E59E}"/>
              </a:ext>
            </a:extLst>
          </p:cNvPr>
          <p:cNvSpPr txBox="1"/>
          <p:nvPr/>
        </p:nvSpPr>
        <p:spPr>
          <a:xfrm>
            <a:off x="1951339" y="245658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2</a:t>
            </a:r>
            <a:endParaRPr lang="en-US">
              <a:latin typeface="+mn-lt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6394F5A-1889-051B-9881-89F3E8D80586}"/>
              </a:ext>
            </a:extLst>
          </p:cNvPr>
          <p:cNvSpPr txBox="1"/>
          <p:nvPr/>
        </p:nvSpPr>
        <p:spPr>
          <a:xfrm>
            <a:off x="1958012" y="2953575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0</a:t>
            </a:r>
            <a:endParaRPr lang="en-US">
              <a:latin typeface="+mn-lt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DD03E11-E6BF-A8C5-82F6-EA9AF6B37259}"/>
              </a:ext>
            </a:extLst>
          </p:cNvPr>
          <p:cNvSpPr txBox="1"/>
          <p:nvPr/>
        </p:nvSpPr>
        <p:spPr>
          <a:xfrm>
            <a:off x="1958012" y="344261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1</a:t>
            </a:r>
            <a:endParaRPr lang="en-US">
              <a:latin typeface="+mn-lt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0FF2AA0-A024-ADEB-67D5-6E82849A4857}"/>
              </a:ext>
            </a:extLst>
          </p:cNvPr>
          <p:cNvSpPr txBox="1"/>
          <p:nvPr/>
        </p:nvSpPr>
        <p:spPr>
          <a:xfrm>
            <a:off x="1958012" y="3926427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1</a:t>
            </a:r>
            <a:endParaRPr lang="en-US">
              <a:latin typeface="+mn-lt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29B7469-320A-E4DE-918B-C2899ED23A53}"/>
              </a:ext>
            </a:extLst>
          </p:cNvPr>
          <p:cNvSpPr txBox="1"/>
          <p:nvPr/>
        </p:nvSpPr>
        <p:spPr>
          <a:xfrm>
            <a:off x="2442399" y="197985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18 </a:t>
            </a:r>
            <a:endParaRPr lang="en-US">
              <a:latin typeface="+mn-lt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6AB33B6-5E91-7D38-0D61-D1D444B0C5DC}"/>
              </a:ext>
            </a:extLst>
          </p:cNvPr>
          <p:cNvSpPr txBox="1"/>
          <p:nvPr/>
        </p:nvSpPr>
        <p:spPr>
          <a:xfrm>
            <a:off x="2442399" y="2462581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endParaRPr lang="en-US">
              <a:latin typeface="+mn-lt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23484C3-E71D-03AE-9A20-5CA6E12CE509}"/>
              </a:ext>
            </a:extLst>
          </p:cNvPr>
          <p:cNvSpPr txBox="1"/>
          <p:nvPr/>
        </p:nvSpPr>
        <p:spPr>
          <a:xfrm>
            <a:off x="2442399" y="294530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92 </a:t>
            </a:r>
            <a:endParaRPr lang="en-US">
              <a:latin typeface="+mn-lt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46C8AE3-8AD3-1CCD-A73F-205910DFC2C3}"/>
              </a:ext>
            </a:extLst>
          </p:cNvPr>
          <p:cNvSpPr txBox="1"/>
          <p:nvPr/>
        </p:nvSpPr>
        <p:spPr>
          <a:xfrm>
            <a:off x="2454977" y="3445630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70 </a:t>
            </a:r>
            <a:endParaRPr lang="en-US">
              <a:latin typeface="+mn-lt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540EDC9-1CE5-4CC0-D81A-53FF1C614426}"/>
              </a:ext>
            </a:extLst>
          </p:cNvPr>
          <p:cNvSpPr txBox="1"/>
          <p:nvPr/>
        </p:nvSpPr>
        <p:spPr>
          <a:xfrm>
            <a:off x="2454977" y="392262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82 </a:t>
            </a:r>
            <a:endParaRPr lang="en-US">
              <a:latin typeface="+mn-lt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CC9117D-2D04-61F1-0DB0-85B996C9825B}"/>
              </a:ext>
            </a:extLst>
          </p:cNvPr>
          <p:cNvSpPr txBox="1"/>
          <p:nvPr/>
        </p:nvSpPr>
        <p:spPr>
          <a:xfrm>
            <a:off x="2454977" y="246867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87 </a:t>
            </a:r>
            <a:endParaRPr lang="en-US">
              <a:latin typeface="+mn-lt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1BD66E2-2313-DBBD-A171-0B750D2E7072}"/>
              </a:ext>
            </a:extLst>
          </p:cNvPr>
          <p:cNvSpPr txBox="1"/>
          <p:nvPr/>
        </p:nvSpPr>
        <p:spPr>
          <a:xfrm>
            <a:off x="2946037" y="196459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Leo </a:t>
            </a:r>
            <a:endParaRPr lang="en-US">
              <a:latin typeface="+mn-lt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E495B4-362E-891C-A05F-9803EB3E9B0F}"/>
              </a:ext>
            </a:extLst>
          </p:cNvPr>
          <p:cNvSpPr txBox="1"/>
          <p:nvPr/>
        </p:nvSpPr>
        <p:spPr>
          <a:xfrm>
            <a:off x="2840860" y="2452103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Taurus </a:t>
            </a:r>
            <a:endParaRPr lang="en-US">
              <a:latin typeface="+mn-lt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302286D-428F-838E-DB11-F0739B0D085D}"/>
              </a:ext>
            </a:extLst>
          </p:cNvPr>
          <p:cNvSpPr txBox="1"/>
          <p:nvPr/>
        </p:nvSpPr>
        <p:spPr>
          <a:xfrm>
            <a:off x="2840860" y="2941140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Virgo </a:t>
            </a:r>
            <a:endParaRPr lang="en-US">
              <a:latin typeface="+mn-lt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DBB5D0C-5F46-52CE-1154-C542693BC6B8}"/>
              </a:ext>
            </a:extLst>
          </p:cNvPr>
          <p:cNvSpPr txBox="1"/>
          <p:nvPr/>
        </p:nvSpPr>
        <p:spPr>
          <a:xfrm>
            <a:off x="2851448" y="3437609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Leo </a:t>
            </a:r>
            <a:endParaRPr lang="en-US">
              <a:latin typeface="+mn-lt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B7C8F8C8-2964-90E4-BF80-B030FA749411}"/>
              </a:ext>
            </a:extLst>
          </p:cNvPr>
          <p:cNvSpPr txBox="1"/>
          <p:nvPr/>
        </p:nvSpPr>
        <p:spPr>
          <a:xfrm>
            <a:off x="2840860" y="3926427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Aries </a:t>
            </a:r>
            <a:endParaRPr lang="en-US">
              <a:latin typeface="+mn-lt"/>
            </a:endParaRPr>
          </a:p>
        </p:txBody>
      </p:sp>
      <p:sp>
        <p:nvSpPr>
          <p:cNvPr id="138" name="Right Arrow 137">
            <a:extLst>
              <a:ext uri="{FF2B5EF4-FFF2-40B4-BE49-F238E27FC236}">
                <a16:creationId xmlns:a16="http://schemas.microsoft.com/office/drawing/2014/main" id="{6198C4E6-4276-3EF8-93DD-B62DD722B814}"/>
              </a:ext>
            </a:extLst>
          </p:cNvPr>
          <p:cNvSpPr/>
          <p:nvPr/>
        </p:nvSpPr>
        <p:spPr>
          <a:xfrm>
            <a:off x="4410313" y="2779435"/>
            <a:ext cx="1368055" cy="2891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3113D9B-26E0-BD20-DA0A-E4DAAFFF6DE2}"/>
              </a:ext>
            </a:extLst>
          </p:cNvPr>
          <p:cNvSpPr>
            <a:spLocks/>
          </p:cNvSpPr>
          <p:nvPr/>
        </p:nvSpPr>
        <p:spPr>
          <a:xfrm>
            <a:off x="6327134" y="187272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150842E-D499-1E0C-C61E-E643BA69721E}"/>
              </a:ext>
            </a:extLst>
          </p:cNvPr>
          <p:cNvSpPr>
            <a:spLocks/>
          </p:cNvSpPr>
          <p:nvPr/>
        </p:nvSpPr>
        <p:spPr>
          <a:xfrm>
            <a:off x="6824482" y="187272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E3B8260-22E7-667C-B078-77EC61A35F54}"/>
              </a:ext>
            </a:extLst>
          </p:cNvPr>
          <p:cNvSpPr>
            <a:spLocks/>
          </p:cNvSpPr>
          <p:nvPr/>
        </p:nvSpPr>
        <p:spPr>
          <a:xfrm>
            <a:off x="7330118" y="187347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010CEA2-F668-9585-DEE4-A53AB07773C9}"/>
              </a:ext>
            </a:extLst>
          </p:cNvPr>
          <p:cNvSpPr>
            <a:spLocks/>
          </p:cNvSpPr>
          <p:nvPr/>
        </p:nvSpPr>
        <p:spPr>
          <a:xfrm>
            <a:off x="6327134" y="236175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513CA56-FDC4-E691-B777-DE6EAB8DFE64}"/>
              </a:ext>
            </a:extLst>
          </p:cNvPr>
          <p:cNvSpPr>
            <a:spLocks/>
          </p:cNvSpPr>
          <p:nvPr/>
        </p:nvSpPr>
        <p:spPr>
          <a:xfrm>
            <a:off x="6824482" y="236175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22D9B45-A819-FEA6-B56B-BB3DCCA15CC3}"/>
              </a:ext>
            </a:extLst>
          </p:cNvPr>
          <p:cNvSpPr>
            <a:spLocks/>
          </p:cNvSpPr>
          <p:nvPr/>
        </p:nvSpPr>
        <p:spPr>
          <a:xfrm>
            <a:off x="7330118" y="2362512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0C5A18C-DAA0-6085-E373-49954F80B441}"/>
              </a:ext>
            </a:extLst>
          </p:cNvPr>
          <p:cNvSpPr>
            <a:spLocks/>
          </p:cNvSpPr>
          <p:nvPr/>
        </p:nvSpPr>
        <p:spPr>
          <a:xfrm>
            <a:off x="6327134" y="285079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BDB0051-BE6B-3BD9-83BC-B77F5D7EAD49}"/>
              </a:ext>
            </a:extLst>
          </p:cNvPr>
          <p:cNvSpPr>
            <a:spLocks/>
          </p:cNvSpPr>
          <p:nvPr/>
        </p:nvSpPr>
        <p:spPr>
          <a:xfrm>
            <a:off x="6824482" y="285079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C664278-1DB6-BCB0-B17B-AF4BFCEA4DD5}"/>
              </a:ext>
            </a:extLst>
          </p:cNvPr>
          <p:cNvSpPr>
            <a:spLocks/>
          </p:cNvSpPr>
          <p:nvPr/>
        </p:nvSpPr>
        <p:spPr>
          <a:xfrm>
            <a:off x="7330118" y="2851549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C64FD2E-5072-2DAD-6760-A05D7FAE73C6}"/>
              </a:ext>
            </a:extLst>
          </p:cNvPr>
          <p:cNvSpPr>
            <a:spLocks/>
          </p:cNvSpPr>
          <p:nvPr/>
        </p:nvSpPr>
        <p:spPr>
          <a:xfrm>
            <a:off x="6327134" y="3339832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B075859E-5E34-96DA-B118-4FE01DCA75F9}"/>
              </a:ext>
            </a:extLst>
          </p:cNvPr>
          <p:cNvSpPr>
            <a:spLocks/>
          </p:cNvSpPr>
          <p:nvPr/>
        </p:nvSpPr>
        <p:spPr>
          <a:xfrm>
            <a:off x="6824482" y="3339832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6331792-DBEB-F0AA-B29D-A67F5BE06536}"/>
              </a:ext>
            </a:extLst>
          </p:cNvPr>
          <p:cNvSpPr>
            <a:spLocks/>
          </p:cNvSpPr>
          <p:nvPr/>
        </p:nvSpPr>
        <p:spPr>
          <a:xfrm>
            <a:off x="7330118" y="3340586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8BEF3AE-49D7-DA05-98F0-C1C01E57B597}"/>
              </a:ext>
            </a:extLst>
          </p:cNvPr>
          <p:cNvSpPr>
            <a:spLocks/>
          </p:cNvSpPr>
          <p:nvPr/>
        </p:nvSpPr>
        <p:spPr>
          <a:xfrm>
            <a:off x="6327134" y="3828870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64AD603-1221-2D40-AA1E-463326351A54}"/>
              </a:ext>
            </a:extLst>
          </p:cNvPr>
          <p:cNvSpPr>
            <a:spLocks/>
          </p:cNvSpPr>
          <p:nvPr/>
        </p:nvSpPr>
        <p:spPr>
          <a:xfrm>
            <a:off x="6824482" y="3828870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0DD6DF7-F057-471B-C610-FD62964BFEC4}"/>
              </a:ext>
            </a:extLst>
          </p:cNvPr>
          <p:cNvSpPr>
            <a:spLocks/>
          </p:cNvSpPr>
          <p:nvPr/>
        </p:nvSpPr>
        <p:spPr>
          <a:xfrm>
            <a:off x="7330118" y="382962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F8C2AED-13D4-1301-2DDF-6436B0B0214C}"/>
              </a:ext>
            </a:extLst>
          </p:cNvPr>
          <p:cNvSpPr txBox="1"/>
          <p:nvPr/>
        </p:nvSpPr>
        <p:spPr>
          <a:xfrm>
            <a:off x="6320005" y="1621661"/>
            <a:ext cx="4859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Age</a:t>
            </a:r>
            <a:endParaRPr lang="en-US">
              <a:latin typeface="+mn-lt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B97D5D44-40BA-FA28-687A-61E2E40CF1A4}"/>
              </a:ext>
            </a:extLst>
          </p:cNvPr>
          <p:cNvSpPr txBox="1"/>
          <p:nvPr/>
        </p:nvSpPr>
        <p:spPr>
          <a:xfrm>
            <a:off x="6755116" y="1632894"/>
            <a:ext cx="582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Height</a:t>
            </a:r>
            <a:endParaRPr lang="en-US">
              <a:latin typeface="+mn-lt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5E2F863-2D00-E9E8-19DE-225CACEAE7A0}"/>
              </a:ext>
            </a:extLst>
          </p:cNvPr>
          <p:cNvSpPr txBox="1"/>
          <p:nvPr/>
        </p:nvSpPr>
        <p:spPr>
          <a:xfrm>
            <a:off x="7219155" y="1632894"/>
            <a:ext cx="640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Weight</a:t>
            </a:r>
            <a:endParaRPr lang="en-US">
              <a:latin typeface="+mn-lt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7DB642E-399B-FB4E-F120-CB42EBE04C64}"/>
              </a:ext>
            </a:extLst>
          </p:cNvPr>
          <p:cNvSpPr txBox="1"/>
          <p:nvPr/>
        </p:nvSpPr>
        <p:spPr>
          <a:xfrm>
            <a:off x="6324499" y="1967819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5</a:t>
            </a:r>
            <a:endParaRPr lang="en-US">
              <a:latin typeface="+mn-lt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CFD9D37-E0AE-8F1A-F2E0-BFC76584D879}"/>
              </a:ext>
            </a:extLst>
          </p:cNvPr>
          <p:cNvSpPr txBox="1"/>
          <p:nvPr/>
        </p:nvSpPr>
        <p:spPr>
          <a:xfrm>
            <a:off x="6327134" y="2469480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22</a:t>
            </a:r>
            <a:endParaRPr lang="en-US">
              <a:latin typeface="+mn-lt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2DE75260-FE11-336D-6D31-4E27C930ED1A}"/>
              </a:ext>
            </a:extLst>
          </p:cNvPr>
          <p:cNvSpPr txBox="1"/>
          <p:nvPr/>
        </p:nvSpPr>
        <p:spPr>
          <a:xfrm>
            <a:off x="6324499" y="294589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25</a:t>
            </a:r>
            <a:endParaRPr lang="en-US">
              <a:latin typeface="+mn-lt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C600669A-833D-F156-D074-7DAF3684A720}"/>
              </a:ext>
            </a:extLst>
          </p:cNvPr>
          <p:cNvSpPr txBox="1"/>
          <p:nvPr/>
        </p:nvSpPr>
        <p:spPr>
          <a:xfrm>
            <a:off x="6327134" y="3434930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58</a:t>
            </a:r>
            <a:endParaRPr lang="en-US">
              <a:latin typeface="+mn-lt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20DCF665-4F4E-2B39-B8FF-AFCC92F668F6}"/>
              </a:ext>
            </a:extLst>
          </p:cNvPr>
          <p:cNvSpPr txBox="1"/>
          <p:nvPr/>
        </p:nvSpPr>
        <p:spPr>
          <a:xfrm>
            <a:off x="6324499" y="3923967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31</a:t>
            </a:r>
            <a:endParaRPr lang="en-US">
              <a:latin typeface="+mn-lt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7BBC5F5-C73C-C3DB-5FBE-F8ADFAB43D4C}"/>
              </a:ext>
            </a:extLst>
          </p:cNvPr>
          <p:cNvSpPr txBox="1"/>
          <p:nvPr/>
        </p:nvSpPr>
        <p:spPr>
          <a:xfrm>
            <a:off x="6824482" y="1974689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110</a:t>
            </a:r>
            <a:endParaRPr lang="en-US">
              <a:latin typeface="+mn-lt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5D8DB12C-B591-E83C-5422-BF6724D31DB8}"/>
              </a:ext>
            </a:extLst>
          </p:cNvPr>
          <p:cNvSpPr txBox="1"/>
          <p:nvPr/>
        </p:nvSpPr>
        <p:spPr>
          <a:xfrm>
            <a:off x="6824482" y="2461481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179</a:t>
            </a:r>
            <a:endParaRPr lang="en-US">
              <a:latin typeface="+mn-lt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F4C0B45-9909-3C24-C01B-8E9848A958CE}"/>
              </a:ext>
            </a:extLst>
          </p:cNvPr>
          <p:cNvSpPr txBox="1"/>
          <p:nvPr/>
        </p:nvSpPr>
        <p:spPr>
          <a:xfrm>
            <a:off x="6815175" y="2961482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192</a:t>
            </a:r>
            <a:endParaRPr lang="en-US">
              <a:latin typeface="+mn-lt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CE48903C-29CD-4B95-3D2D-1647A56E4CDB}"/>
              </a:ext>
            </a:extLst>
          </p:cNvPr>
          <p:cNvSpPr txBox="1"/>
          <p:nvPr/>
        </p:nvSpPr>
        <p:spPr>
          <a:xfrm>
            <a:off x="6815175" y="3434930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163</a:t>
            </a:r>
            <a:endParaRPr lang="en-US">
              <a:latin typeface="+mn-lt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A94C08E0-563F-5907-E7D1-01055C8333B0}"/>
              </a:ext>
            </a:extLst>
          </p:cNvPr>
          <p:cNvSpPr txBox="1"/>
          <p:nvPr/>
        </p:nvSpPr>
        <p:spPr>
          <a:xfrm>
            <a:off x="6815175" y="3920120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169</a:t>
            </a:r>
            <a:endParaRPr lang="en-US">
              <a:latin typeface="+mn-lt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E2AAAD2-30D7-2174-882A-BC57A25630DC}"/>
              </a:ext>
            </a:extLst>
          </p:cNvPr>
          <p:cNvSpPr txBox="1"/>
          <p:nvPr/>
        </p:nvSpPr>
        <p:spPr>
          <a:xfrm>
            <a:off x="7323829" y="1981197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18 </a:t>
            </a:r>
            <a:endParaRPr lang="en-US">
              <a:latin typeface="+mn-lt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2B9AB4D-52BC-5076-B471-B650FEEAD9DF}"/>
              </a:ext>
            </a:extLst>
          </p:cNvPr>
          <p:cNvSpPr txBox="1"/>
          <p:nvPr/>
        </p:nvSpPr>
        <p:spPr>
          <a:xfrm>
            <a:off x="7323829" y="2463922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endParaRPr lang="en-US">
              <a:latin typeface="+mn-lt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4A0AB242-3261-70C3-7FAD-7190A2ABF774}"/>
              </a:ext>
            </a:extLst>
          </p:cNvPr>
          <p:cNvSpPr txBox="1"/>
          <p:nvPr/>
        </p:nvSpPr>
        <p:spPr>
          <a:xfrm>
            <a:off x="7323829" y="2946647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92 </a:t>
            </a:r>
            <a:endParaRPr lang="en-US">
              <a:latin typeface="+mn-lt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147EE48-6F93-BE80-EC00-469C02953AD9}"/>
              </a:ext>
            </a:extLst>
          </p:cNvPr>
          <p:cNvSpPr txBox="1"/>
          <p:nvPr/>
        </p:nvSpPr>
        <p:spPr>
          <a:xfrm>
            <a:off x="7336407" y="3446971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70 </a:t>
            </a:r>
            <a:endParaRPr lang="en-US">
              <a:latin typeface="+mn-lt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B7B60E69-95E0-ED0F-226E-0BC5C666ADC7}"/>
              </a:ext>
            </a:extLst>
          </p:cNvPr>
          <p:cNvSpPr txBox="1"/>
          <p:nvPr/>
        </p:nvSpPr>
        <p:spPr>
          <a:xfrm>
            <a:off x="7336407" y="3923967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82 </a:t>
            </a:r>
            <a:endParaRPr lang="en-US">
              <a:latin typeface="+mn-lt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CD78FE4A-DB40-2332-D1F6-BD106C16BA9B}"/>
              </a:ext>
            </a:extLst>
          </p:cNvPr>
          <p:cNvSpPr txBox="1"/>
          <p:nvPr/>
        </p:nvSpPr>
        <p:spPr>
          <a:xfrm>
            <a:off x="7336407" y="2470015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87 </a:t>
            </a:r>
            <a:endParaRPr lang="en-US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DB95D4E6-05C8-4339-B3CA-D7E509F519D5}"/>
                  </a:ext>
                </a:extLst>
              </p:cNvPr>
              <p:cNvSpPr txBox="1"/>
              <p:nvPr/>
            </p:nvSpPr>
            <p:spPr>
              <a:xfrm>
                <a:off x="436834" y="2887157"/>
                <a:ext cx="5398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DB95D4E6-05C8-4339-B3CA-D7E509F51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34" y="2887157"/>
                <a:ext cx="539868" cy="276999"/>
              </a:xfrm>
              <a:prstGeom prst="rect">
                <a:avLst/>
              </a:prstGeom>
              <a:blipFill>
                <a:blip r:embed="rId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7DE28096-2E07-3862-36D1-96C7F6D82C2E}"/>
                  </a:ext>
                </a:extLst>
              </p:cNvPr>
              <p:cNvSpPr txBox="1"/>
              <p:nvPr/>
            </p:nvSpPr>
            <p:spPr>
              <a:xfrm>
                <a:off x="1887883" y="4336911"/>
                <a:ext cx="5398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7DE28096-2E07-3862-36D1-96C7F6D82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883" y="4336911"/>
                <a:ext cx="539868" cy="276999"/>
              </a:xfrm>
              <a:prstGeom prst="rect">
                <a:avLst/>
              </a:prstGeom>
              <a:blipFill>
                <a:blip r:embed="rId4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" name="Rectangle 207">
            <a:extLst>
              <a:ext uri="{FF2B5EF4-FFF2-40B4-BE49-F238E27FC236}">
                <a16:creationId xmlns:a16="http://schemas.microsoft.com/office/drawing/2014/main" id="{BDAA55F6-64E2-C9B7-0450-AC2ECF2A3D81}"/>
              </a:ext>
            </a:extLst>
          </p:cNvPr>
          <p:cNvSpPr>
            <a:spLocks/>
          </p:cNvSpPr>
          <p:nvPr/>
        </p:nvSpPr>
        <p:spPr>
          <a:xfrm>
            <a:off x="3716931" y="1872134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A16411F1-5715-C034-9BA4-FD3A9659B3BC}"/>
              </a:ext>
            </a:extLst>
          </p:cNvPr>
          <p:cNvSpPr>
            <a:spLocks/>
          </p:cNvSpPr>
          <p:nvPr/>
        </p:nvSpPr>
        <p:spPr>
          <a:xfrm>
            <a:off x="3716931" y="2361171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FB247EA1-EAC2-90A9-1D0C-64F7A449F2EE}"/>
              </a:ext>
            </a:extLst>
          </p:cNvPr>
          <p:cNvSpPr>
            <a:spLocks/>
          </p:cNvSpPr>
          <p:nvPr/>
        </p:nvSpPr>
        <p:spPr>
          <a:xfrm>
            <a:off x="3716931" y="2850208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60228874-47E5-EFCB-CA96-BFDB8CA86C25}"/>
              </a:ext>
            </a:extLst>
          </p:cNvPr>
          <p:cNvSpPr>
            <a:spLocks/>
          </p:cNvSpPr>
          <p:nvPr/>
        </p:nvSpPr>
        <p:spPr>
          <a:xfrm>
            <a:off x="3716931" y="3339245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669A2AAB-83B2-D7E7-6102-C1F71F347435}"/>
              </a:ext>
            </a:extLst>
          </p:cNvPr>
          <p:cNvSpPr>
            <a:spLocks/>
          </p:cNvSpPr>
          <p:nvPr/>
        </p:nvSpPr>
        <p:spPr>
          <a:xfrm>
            <a:off x="3716931" y="3828283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B23270CE-1F1A-3B1B-A6BD-E88BB2B806E1}"/>
              </a:ext>
            </a:extLst>
          </p:cNvPr>
          <p:cNvSpPr txBox="1"/>
          <p:nvPr/>
        </p:nvSpPr>
        <p:spPr>
          <a:xfrm>
            <a:off x="3625310" y="1309729"/>
            <a:ext cx="9821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Weekly Bowls of Ramen</a:t>
            </a:r>
            <a:endParaRPr lang="en-US">
              <a:latin typeface="+mn-lt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AEBDD155-2EE9-0824-B6B3-BDCB3A2C6899}"/>
              </a:ext>
            </a:extLst>
          </p:cNvPr>
          <p:cNvSpPr txBox="1"/>
          <p:nvPr/>
        </p:nvSpPr>
        <p:spPr>
          <a:xfrm>
            <a:off x="3714785" y="197354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0 </a:t>
            </a:r>
            <a:endParaRPr lang="en-US">
              <a:latin typeface="+mn-lt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5D0DA1DC-A1AD-B462-8FFA-E7B48A2619EE}"/>
              </a:ext>
            </a:extLst>
          </p:cNvPr>
          <p:cNvSpPr txBox="1"/>
          <p:nvPr/>
        </p:nvSpPr>
        <p:spPr>
          <a:xfrm>
            <a:off x="3725217" y="246867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 </a:t>
            </a:r>
            <a:endParaRPr lang="en-US">
              <a:latin typeface="+mn-lt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F86B1029-0A19-B820-DC50-81AF84392C32}"/>
              </a:ext>
            </a:extLst>
          </p:cNvPr>
          <p:cNvSpPr txBox="1"/>
          <p:nvPr/>
        </p:nvSpPr>
        <p:spPr>
          <a:xfrm>
            <a:off x="3718131" y="2951618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 </a:t>
            </a:r>
            <a:endParaRPr lang="en-US">
              <a:latin typeface="+mn-lt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87A8385D-ED2C-57B3-1BFB-3D51D3A4BFCC}"/>
              </a:ext>
            </a:extLst>
          </p:cNvPr>
          <p:cNvSpPr txBox="1"/>
          <p:nvPr/>
        </p:nvSpPr>
        <p:spPr>
          <a:xfrm>
            <a:off x="3717714" y="343434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3 </a:t>
            </a:r>
            <a:endParaRPr lang="en-US">
              <a:latin typeface="+mn-lt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E149E98A-E9C2-9344-7082-01BE0374D935}"/>
              </a:ext>
            </a:extLst>
          </p:cNvPr>
          <p:cNvSpPr txBox="1"/>
          <p:nvPr/>
        </p:nvSpPr>
        <p:spPr>
          <a:xfrm>
            <a:off x="3717714" y="3919339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 </a:t>
            </a:r>
            <a:endParaRPr lang="en-US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000C7DDB-3338-F243-A2B8-89AA461E4D3B}"/>
                  </a:ext>
                </a:extLst>
              </p:cNvPr>
              <p:cNvSpPr txBox="1"/>
              <p:nvPr/>
            </p:nvSpPr>
            <p:spPr>
              <a:xfrm>
                <a:off x="4995595" y="2529047"/>
                <a:ext cx="1974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000C7DDB-3338-F243-A2B8-89AA461E4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595" y="2529047"/>
                <a:ext cx="197490" cy="276999"/>
              </a:xfrm>
              <a:prstGeom prst="rect">
                <a:avLst/>
              </a:prstGeom>
              <a:blipFill>
                <a:blip r:embed="rId5"/>
                <a:stretch>
                  <a:fillRect l="-39394" r="-33333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3602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8604A-85AC-09E9-9FE5-454CADEBA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5607F6-6B81-2A69-2DA0-7372EFCB3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2750"/>
            <a:ext cx="7772400" cy="431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34BD4DD-1C09-D54B-BEB1-7F529F7BB9DF}"/>
              </a:ext>
            </a:extLst>
          </p:cNvPr>
          <p:cNvSpPr/>
          <p:nvPr/>
        </p:nvSpPr>
        <p:spPr>
          <a:xfrm>
            <a:off x="1124263" y="2556759"/>
            <a:ext cx="592111" cy="31479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116770-1DC2-600E-EE56-4AA43B85B27E}"/>
              </a:ext>
            </a:extLst>
          </p:cNvPr>
          <p:cNvSpPr/>
          <p:nvPr/>
        </p:nvSpPr>
        <p:spPr>
          <a:xfrm rot="402218">
            <a:off x="1560852" y="3328520"/>
            <a:ext cx="7052871" cy="140813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4B146C-4728-9109-C6AF-37E89AEE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39942" y="259412"/>
            <a:ext cx="2139950" cy="21399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047E0-F692-BE6B-4A35-C56425F63C86}"/>
              </a:ext>
            </a:extLst>
          </p:cNvPr>
          <p:cNvSpPr txBox="1"/>
          <p:nvPr/>
        </p:nvSpPr>
        <p:spPr>
          <a:xfrm>
            <a:off x="4061983" y="729222"/>
            <a:ext cx="1495868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5080" indent="0" algn="ctr">
              <a:buFont typeface="System Font Regular"/>
              <a:buNone/>
            </a:pPr>
            <a:r>
              <a:rPr lang="en-A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point where we can separate the variables into two groups via maximum likelihood yields the elbow</a:t>
            </a:r>
          </a:p>
        </p:txBody>
      </p:sp>
    </p:spTree>
    <p:extLst>
      <p:ext uri="{BB962C8B-B14F-4D97-AF65-F5344CB8AC3E}">
        <p14:creationId xmlns:p14="http://schemas.microsoft.com/office/powerpoint/2010/main" val="34386416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FD8E7848-5871-D3A9-5CB8-3F19B45A0CFD}"/>
              </a:ext>
            </a:extLst>
          </p:cNvPr>
          <p:cNvSpPr txBox="1">
            <a:spLocks/>
          </p:cNvSpPr>
          <p:nvPr/>
        </p:nvSpPr>
        <p:spPr>
          <a:xfrm>
            <a:off x="577850" y="514350"/>
            <a:ext cx="79883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r>
              <a:rPr lang="en-US"/>
              <a:t>Automatic Threshold Selection</a:t>
            </a:r>
          </a:p>
        </p:txBody>
      </p:sp>
      <p:pic>
        <p:nvPicPr>
          <p:cNvPr id="36" name="Graphic 20">
            <a:extLst>
              <a:ext uri="{FF2B5EF4-FFF2-40B4-BE49-F238E27FC236}">
                <a16:creationId xmlns:a16="http://schemas.microsoft.com/office/drawing/2014/main" id="{B1F90460-0943-AF37-228D-679998829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3448" y="1968934"/>
            <a:ext cx="356274" cy="334939"/>
          </a:xfrm>
          <a:prstGeom prst="rect">
            <a:avLst/>
          </a:prstGeom>
        </p:spPr>
      </p:pic>
      <p:pic>
        <p:nvPicPr>
          <p:cNvPr id="37" name="Graphic 28">
            <a:extLst>
              <a:ext uri="{FF2B5EF4-FFF2-40B4-BE49-F238E27FC236}">
                <a16:creationId xmlns:a16="http://schemas.microsoft.com/office/drawing/2014/main" id="{218A4FEA-9AD2-3C18-BDBE-DC4B517C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2298" y="1969032"/>
            <a:ext cx="319403" cy="334742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CAE555F6-8AF2-B866-6A46-10B22A829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1199" y="1962150"/>
            <a:ext cx="348506" cy="348506"/>
          </a:xfrm>
          <a:prstGeom prst="rect">
            <a:avLst/>
          </a:prstGeom>
        </p:spPr>
      </p:pic>
      <p:graphicFrame>
        <p:nvGraphicFramePr>
          <p:cNvPr id="43" name="Diagram 42">
            <a:extLst>
              <a:ext uri="{FF2B5EF4-FFF2-40B4-BE49-F238E27FC236}">
                <a16:creationId xmlns:a16="http://schemas.microsoft.com/office/drawing/2014/main" id="{8253C2FA-DD85-EF4D-DA8E-F53F0B4C0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146710"/>
              </p:ext>
            </p:extLst>
          </p:nvPr>
        </p:nvGraphicFramePr>
        <p:xfrm>
          <a:off x="1107987" y="1336846"/>
          <a:ext cx="6928023" cy="246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676795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FD8E7848-5871-D3A9-5CB8-3F19B45A0CFD}"/>
              </a:ext>
            </a:extLst>
          </p:cNvPr>
          <p:cNvSpPr txBox="1">
            <a:spLocks/>
          </p:cNvSpPr>
          <p:nvPr/>
        </p:nvSpPr>
        <p:spPr>
          <a:xfrm>
            <a:off x="577850" y="514350"/>
            <a:ext cx="79883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r>
              <a:rPr lang="en-US"/>
              <a:t>Automatic Threshold Selection</a:t>
            </a:r>
          </a:p>
        </p:txBody>
      </p:sp>
      <p:pic>
        <p:nvPicPr>
          <p:cNvPr id="36" name="Graphic 20">
            <a:extLst>
              <a:ext uri="{FF2B5EF4-FFF2-40B4-BE49-F238E27FC236}">
                <a16:creationId xmlns:a16="http://schemas.microsoft.com/office/drawing/2014/main" id="{B1F90460-0943-AF37-228D-679998829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3448" y="1968934"/>
            <a:ext cx="356274" cy="334939"/>
          </a:xfrm>
          <a:prstGeom prst="rect">
            <a:avLst/>
          </a:prstGeom>
        </p:spPr>
      </p:pic>
      <p:pic>
        <p:nvPicPr>
          <p:cNvPr id="37" name="Graphic 28">
            <a:extLst>
              <a:ext uri="{FF2B5EF4-FFF2-40B4-BE49-F238E27FC236}">
                <a16:creationId xmlns:a16="http://schemas.microsoft.com/office/drawing/2014/main" id="{218A4FEA-9AD2-3C18-BDBE-DC4B517C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2298" y="1969032"/>
            <a:ext cx="319403" cy="334742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CAE555F6-8AF2-B866-6A46-10B22A829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1199" y="1962150"/>
            <a:ext cx="348506" cy="348506"/>
          </a:xfrm>
          <a:prstGeom prst="rect">
            <a:avLst/>
          </a:prstGeom>
        </p:spPr>
      </p:pic>
      <p:graphicFrame>
        <p:nvGraphicFramePr>
          <p:cNvPr id="43" name="Diagram 42">
            <a:extLst>
              <a:ext uri="{FF2B5EF4-FFF2-40B4-BE49-F238E27FC236}">
                <a16:creationId xmlns:a16="http://schemas.microsoft.com/office/drawing/2014/main" id="{8253C2FA-DD85-EF4D-DA8E-F53F0B4C0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503597"/>
              </p:ext>
            </p:extLst>
          </p:nvPr>
        </p:nvGraphicFramePr>
        <p:xfrm>
          <a:off x="1107987" y="1336846"/>
          <a:ext cx="6928023" cy="246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137653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FD8E7848-5871-D3A9-5CB8-3F19B45A0CFD}"/>
              </a:ext>
            </a:extLst>
          </p:cNvPr>
          <p:cNvSpPr txBox="1">
            <a:spLocks/>
          </p:cNvSpPr>
          <p:nvPr/>
        </p:nvSpPr>
        <p:spPr>
          <a:xfrm>
            <a:off x="577850" y="514350"/>
            <a:ext cx="79883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r>
              <a:rPr lang="en-US"/>
              <a:t>Automatic Threshold Selection</a:t>
            </a:r>
          </a:p>
        </p:txBody>
      </p:sp>
      <p:pic>
        <p:nvPicPr>
          <p:cNvPr id="36" name="Graphic 20">
            <a:extLst>
              <a:ext uri="{FF2B5EF4-FFF2-40B4-BE49-F238E27FC236}">
                <a16:creationId xmlns:a16="http://schemas.microsoft.com/office/drawing/2014/main" id="{B1F90460-0943-AF37-228D-679998829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3448" y="1968934"/>
            <a:ext cx="356274" cy="334939"/>
          </a:xfrm>
          <a:prstGeom prst="rect">
            <a:avLst/>
          </a:prstGeom>
        </p:spPr>
      </p:pic>
      <p:pic>
        <p:nvPicPr>
          <p:cNvPr id="37" name="Graphic 28">
            <a:extLst>
              <a:ext uri="{FF2B5EF4-FFF2-40B4-BE49-F238E27FC236}">
                <a16:creationId xmlns:a16="http://schemas.microsoft.com/office/drawing/2014/main" id="{218A4FEA-9AD2-3C18-BDBE-DC4B517C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2298" y="1969032"/>
            <a:ext cx="319403" cy="334742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CAE555F6-8AF2-B866-6A46-10B22A829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1199" y="1962150"/>
            <a:ext cx="348506" cy="348506"/>
          </a:xfrm>
          <a:prstGeom prst="rect">
            <a:avLst/>
          </a:prstGeom>
        </p:spPr>
      </p:pic>
      <p:graphicFrame>
        <p:nvGraphicFramePr>
          <p:cNvPr id="43" name="Diagram 42">
            <a:extLst>
              <a:ext uri="{FF2B5EF4-FFF2-40B4-BE49-F238E27FC236}">
                <a16:creationId xmlns:a16="http://schemas.microsoft.com/office/drawing/2014/main" id="{8253C2FA-DD85-EF4D-DA8E-F53F0B4C0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4188156"/>
              </p:ext>
            </p:extLst>
          </p:nvPr>
        </p:nvGraphicFramePr>
        <p:xfrm>
          <a:off x="1107987" y="1336846"/>
          <a:ext cx="6928023" cy="246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5681337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DEC7B-765D-6902-9F4A-AE94F7C53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8" y="1077315"/>
            <a:ext cx="7202586" cy="4001437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1BA73BD-511A-CD2E-78E4-F750B239F1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6616536"/>
              </p:ext>
            </p:extLst>
          </p:nvPr>
        </p:nvGraphicFramePr>
        <p:xfrm>
          <a:off x="0" y="-206185"/>
          <a:ext cx="4230132" cy="133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4348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DEC7B-765D-6902-9F4A-AE94F7C53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8" y="1077315"/>
            <a:ext cx="7202586" cy="4001437"/>
          </a:xfrm>
          <a:prstGeom prst="rect">
            <a:avLst/>
          </a:prstGeom>
        </p:spPr>
      </p:pic>
      <p:pic>
        <p:nvPicPr>
          <p:cNvPr id="8" name="Picture 7" descr="A math equations with red and blue text&#10;&#10;AI-generated content may be incorrect.">
            <a:extLst>
              <a:ext uri="{FF2B5EF4-FFF2-40B4-BE49-F238E27FC236}">
                <a16:creationId xmlns:a16="http://schemas.microsoft.com/office/drawing/2014/main" id="{2A670BFB-6340-BEE3-B7E9-1EC85EDF87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02"/>
          <a:stretch/>
        </p:blipFill>
        <p:spPr>
          <a:xfrm>
            <a:off x="4572000" y="64748"/>
            <a:ext cx="2295331" cy="79343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F486743-4068-0ABB-0D3A-6A3601798E70}"/>
              </a:ext>
            </a:extLst>
          </p:cNvPr>
          <p:cNvSpPr/>
          <p:nvPr/>
        </p:nvSpPr>
        <p:spPr>
          <a:xfrm>
            <a:off x="779487" y="1176727"/>
            <a:ext cx="277318" cy="27731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22B7BFE-772F-A93D-FE31-8ABAA0501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392498"/>
              </p:ext>
            </p:extLst>
          </p:nvPr>
        </p:nvGraphicFramePr>
        <p:xfrm>
          <a:off x="0" y="-206185"/>
          <a:ext cx="4230132" cy="133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01039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DEC7B-765D-6902-9F4A-AE94F7C53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8" y="1077315"/>
            <a:ext cx="7202586" cy="4001437"/>
          </a:xfrm>
          <a:prstGeom prst="rect">
            <a:avLst/>
          </a:prstGeom>
        </p:spPr>
      </p:pic>
      <p:pic>
        <p:nvPicPr>
          <p:cNvPr id="8" name="Picture 7" descr="A math equations with red and blue text&#10;&#10;AI-generated content may be incorrect.">
            <a:extLst>
              <a:ext uri="{FF2B5EF4-FFF2-40B4-BE49-F238E27FC236}">
                <a16:creationId xmlns:a16="http://schemas.microsoft.com/office/drawing/2014/main" id="{2A670BFB-6340-BEE3-B7E9-1EC85EDF8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748"/>
            <a:ext cx="4536393" cy="79343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8F727CD-4ACB-4485-BA38-874664593362}"/>
              </a:ext>
            </a:extLst>
          </p:cNvPr>
          <p:cNvSpPr/>
          <p:nvPr/>
        </p:nvSpPr>
        <p:spPr>
          <a:xfrm>
            <a:off x="779487" y="1176727"/>
            <a:ext cx="277318" cy="27731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2E9B50-B40D-2EE7-BF0D-5866D749247F}"/>
              </a:ext>
            </a:extLst>
          </p:cNvPr>
          <p:cNvSpPr/>
          <p:nvPr/>
        </p:nvSpPr>
        <p:spPr>
          <a:xfrm rot="1626903">
            <a:off x="1127131" y="2612211"/>
            <a:ext cx="6118626" cy="178404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A3D5D8C-DB38-59A8-AD0E-F42E323722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392498"/>
              </p:ext>
            </p:extLst>
          </p:nvPr>
        </p:nvGraphicFramePr>
        <p:xfrm>
          <a:off x="0" y="-206185"/>
          <a:ext cx="4230132" cy="133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178551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B2272-E9D3-8073-0839-63EBD1E83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C9211-29A7-0D52-5D90-5720BDC61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8" y="1077315"/>
            <a:ext cx="7202586" cy="400143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62F1DE2-CCE1-0DF2-A84D-F3406D5F048D}"/>
              </a:ext>
            </a:extLst>
          </p:cNvPr>
          <p:cNvSpPr/>
          <p:nvPr/>
        </p:nvSpPr>
        <p:spPr>
          <a:xfrm>
            <a:off x="779487" y="1176727"/>
            <a:ext cx="277318" cy="27731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0D1C94-E493-2B62-82FC-00B8C7A25016}"/>
              </a:ext>
            </a:extLst>
          </p:cNvPr>
          <p:cNvSpPr/>
          <p:nvPr/>
        </p:nvSpPr>
        <p:spPr>
          <a:xfrm rot="1626903">
            <a:off x="1127131" y="2612211"/>
            <a:ext cx="6118626" cy="178404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69616B-7BDC-BECB-E89E-C577BDC2FCD2}"/>
              </a:ext>
            </a:extLst>
          </p:cNvPr>
          <p:cNvSpPr txBox="1"/>
          <p:nvPr/>
        </p:nvSpPr>
        <p:spPr>
          <a:xfrm>
            <a:off x="6214306" y="1077315"/>
            <a:ext cx="275819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Candidate Elbow = 1</a:t>
            </a:r>
          </a:p>
          <a:p>
            <a:endParaRPr lang="en-US" b="1"/>
          </a:p>
          <a:p>
            <a:r>
              <a:rPr lang="en-US" b="1"/>
              <a:t>Likelihood = -0.09</a:t>
            </a:r>
          </a:p>
        </p:txBody>
      </p:sp>
      <p:pic>
        <p:nvPicPr>
          <p:cNvPr id="9" name="Picture 8" descr="A math equations with red and blue text&#10;&#10;AI-generated content may be incorrect.">
            <a:extLst>
              <a:ext uri="{FF2B5EF4-FFF2-40B4-BE49-F238E27FC236}">
                <a16:creationId xmlns:a16="http://schemas.microsoft.com/office/drawing/2014/main" id="{6BC6E8AB-BD96-5AD6-B3A0-A9DA5B547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748"/>
            <a:ext cx="4536393" cy="793437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F344528-4A7C-F24E-C506-FA205767B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392498"/>
              </p:ext>
            </p:extLst>
          </p:nvPr>
        </p:nvGraphicFramePr>
        <p:xfrm>
          <a:off x="0" y="-206185"/>
          <a:ext cx="4230132" cy="133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767121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12CC3-7BE4-5D68-356A-69510BC2E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516182-A569-22FA-8AF9-59BBA1CBC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8" y="1077315"/>
            <a:ext cx="7202586" cy="400143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ABD5F9F-E240-6C0F-D19E-43B4F2B7BBBA}"/>
              </a:ext>
            </a:extLst>
          </p:cNvPr>
          <p:cNvSpPr/>
          <p:nvPr/>
        </p:nvSpPr>
        <p:spPr>
          <a:xfrm rot="2681058">
            <a:off x="632425" y="1420930"/>
            <a:ext cx="1272532" cy="60094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2F3B89-4F82-9622-8AAA-AB50FF383F85}"/>
              </a:ext>
            </a:extLst>
          </p:cNvPr>
          <p:cNvSpPr/>
          <p:nvPr/>
        </p:nvSpPr>
        <p:spPr>
          <a:xfrm rot="1331925">
            <a:off x="1839555" y="3254724"/>
            <a:ext cx="5436503" cy="12892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208458-0289-BDDD-65EC-9127D309D2D8}"/>
              </a:ext>
            </a:extLst>
          </p:cNvPr>
          <p:cNvSpPr txBox="1"/>
          <p:nvPr/>
        </p:nvSpPr>
        <p:spPr>
          <a:xfrm>
            <a:off x="6214306" y="1077315"/>
            <a:ext cx="275819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Candidate Elbow = 2</a:t>
            </a:r>
          </a:p>
          <a:p>
            <a:endParaRPr lang="en-US" b="1"/>
          </a:p>
          <a:p>
            <a:r>
              <a:rPr lang="en-US" b="1"/>
              <a:t>Likelihood = 2.86</a:t>
            </a:r>
          </a:p>
        </p:txBody>
      </p:sp>
      <p:pic>
        <p:nvPicPr>
          <p:cNvPr id="7" name="Picture 6" descr="A math equations with red and blue text&#10;&#10;AI-generated content may be incorrect.">
            <a:extLst>
              <a:ext uri="{FF2B5EF4-FFF2-40B4-BE49-F238E27FC236}">
                <a16:creationId xmlns:a16="http://schemas.microsoft.com/office/drawing/2014/main" id="{E6D6635B-2DC8-51BC-3CD7-40BA332B9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748"/>
            <a:ext cx="4536393" cy="793437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859A378-B52D-4407-22B0-B1B3B93597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392498"/>
              </p:ext>
            </p:extLst>
          </p:nvPr>
        </p:nvGraphicFramePr>
        <p:xfrm>
          <a:off x="0" y="-206185"/>
          <a:ext cx="4230132" cy="133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655085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6ADE0-6CBC-3933-1F06-16ECF6E5D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81E5F2-5485-2A3E-26C5-319FBF891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8" y="1077315"/>
            <a:ext cx="7202586" cy="400143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94E7224-01F3-2232-C03B-DAC7340ACDF5}"/>
              </a:ext>
            </a:extLst>
          </p:cNvPr>
          <p:cNvSpPr/>
          <p:nvPr/>
        </p:nvSpPr>
        <p:spPr>
          <a:xfrm rot="2681058">
            <a:off x="420430" y="1647752"/>
            <a:ext cx="2307074" cy="84044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E2505BF-F25E-3D20-CCA2-13FEC2798B37}"/>
              </a:ext>
            </a:extLst>
          </p:cNvPr>
          <p:cNvSpPr/>
          <p:nvPr/>
        </p:nvSpPr>
        <p:spPr>
          <a:xfrm rot="1331925">
            <a:off x="2656234" y="3492638"/>
            <a:ext cx="4490914" cy="12050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B699F-A2B9-9467-51CD-6A5FA41BF2AC}"/>
              </a:ext>
            </a:extLst>
          </p:cNvPr>
          <p:cNvSpPr txBox="1"/>
          <p:nvPr/>
        </p:nvSpPr>
        <p:spPr>
          <a:xfrm>
            <a:off x="6214306" y="1077315"/>
            <a:ext cx="275819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Candidate Elbow = 3</a:t>
            </a:r>
          </a:p>
          <a:p>
            <a:endParaRPr lang="en-US" b="1"/>
          </a:p>
          <a:p>
            <a:r>
              <a:rPr lang="en-US" b="1"/>
              <a:t>Likelihood = 3.97</a:t>
            </a:r>
          </a:p>
        </p:txBody>
      </p:sp>
      <p:pic>
        <p:nvPicPr>
          <p:cNvPr id="7" name="Picture 6" descr="A math equations with red and blue text&#10;&#10;AI-generated content may be incorrect.">
            <a:extLst>
              <a:ext uri="{FF2B5EF4-FFF2-40B4-BE49-F238E27FC236}">
                <a16:creationId xmlns:a16="http://schemas.microsoft.com/office/drawing/2014/main" id="{3BC571E9-B59B-BBAF-B0DC-5237A8449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748"/>
            <a:ext cx="4536393" cy="793437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A95671B-5422-D1A8-4BE2-6948E61364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392498"/>
              </p:ext>
            </p:extLst>
          </p:nvPr>
        </p:nvGraphicFramePr>
        <p:xfrm>
          <a:off x="0" y="-206185"/>
          <a:ext cx="4230132" cy="133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6965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C8FEA6-511D-C7DC-E76B-44C17316A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B8E4-D526-1CE2-616A-AAA7E8714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7" y="438150"/>
            <a:ext cx="7988300" cy="369332"/>
          </a:xfrm>
        </p:spPr>
        <p:txBody>
          <a:bodyPr/>
          <a:lstStyle/>
          <a:p>
            <a:r>
              <a:rPr lang="en-US"/>
              <a:t>Feature Selection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574F18-D53C-2A23-8C4A-C481D2DCB925}"/>
              </a:ext>
            </a:extLst>
          </p:cNvPr>
          <p:cNvSpPr>
            <a:spLocks/>
          </p:cNvSpPr>
          <p:nvPr/>
        </p:nvSpPr>
        <p:spPr>
          <a:xfrm>
            <a:off x="956643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DFDA2E-33F3-3027-B0AC-8246557E34A2}"/>
              </a:ext>
            </a:extLst>
          </p:cNvPr>
          <p:cNvSpPr>
            <a:spLocks/>
          </p:cNvSpPr>
          <p:nvPr/>
        </p:nvSpPr>
        <p:spPr>
          <a:xfrm>
            <a:off x="1453991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FC8A4B-4ED8-8B68-6D04-061C84F87395}"/>
              </a:ext>
            </a:extLst>
          </p:cNvPr>
          <p:cNvSpPr>
            <a:spLocks/>
          </p:cNvSpPr>
          <p:nvPr/>
        </p:nvSpPr>
        <p:spPr>
          <a:xfrm>
            <a:off x="1951340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E3D2E80-B423-74DF-1594-4A92DFDB3C6D}"/>
              </a:ext>
            </a:extLst>
          </p:cNvPr>
          <p:cNvSpPr>
            <a:spLocks/>
          </p:cNvSpPr>
          <p:nvPr/>
        </p:nvSpPr>
        <p:spPr>
          <a:xfrm>
            <a:off x="2448688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19348BD-271B-5806-B0A7-ADCFD203CB42}"/>
              </a:ext>
            </a:extLst>
          </p:cNvPr>
          <p:cNvSpPr>
            <a:spLocks/>
          </p:cNvSpPr>
          <p:nvPr/>
        </p:nvSpPr>
        <p:spPr>
          <a:xfrm>
            <a:off x="2946037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D05F96-2495-21B6-C826-2DBB518605EC}"/>
              </a:ext>
            </a:extLst>
          </p:cNvPr>
          <p:cNvSpPr>
            <a:spLocks/>
          </p:cNvSpPr>
          <p:nvPr/>
        </p:nvSpPr>
        <p:spPr>
          <a:xfrm>
            <a:off x="956643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6EDF762-FA88-CFA3-6CA7-C8D117F432A7}"/>
              </a:ext>
            </a:extLst>
          </p:cNvPr>
          <p:cNvSpPr>
            <a:spLocks/>
          </p:cNvSpPr>
          <p:nvPr/>
        </p:nvSpPr>
        <p:spPr>
          <a:xfrm>
            <a:off x="1453991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FB0A12D-D83F-DC79-892D-60516C830542}"/>
              </a:ext>
            </a:extLst>
          </p:cNvPr>
          <p:cNvSpPr>
            <a:spLocks/>
          </p:cNvSpPr>
          <p:nvPr/>
        </p:nvSpPr>
        <p:spPr>
          <a:xfrm>
            <a:off x="1951340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C3D95AF-E995-3367-18CD-ACE5957DEBCA}"/>
              </a:ext>
            </a:extLst>
          </p:cNvPr>
          <p:cNvSpPr>
            <a:spLocks/>
          </p:cNvSpPr>
          <p:nvPr/>
        </p:nvSpPr>
        <p:spPr>
          <a:xfrm>
            <a:off x="2448688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680039-07A6-291E-5C1E-485D5ECE81B2}"/>
              </a:ext>
            </a:extLst>
          </p:cNvPr>
          <p:cNvSpPr>
            <a:spLocks/>
          </p:cNvSpPr>
          <p:nvPr/>
        </p:nvSpPr>
        <p:spPr>
          <a:xfrm>
            <a:off x="2946037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DA66B0A-E5B9-454D-AF3E-9D8CDCF1B69D}"/>
              </a:ext>
            </a:extLst>
          </p:cNvPr>
          <p:cNvSpPr>
            <a:spLocks/>
          </p:cNvSpPr>
          <p:nvPr/>
        </p:nvSpPr>
        <p:spPr>
          <a:xfrm>
            <a:off x="956643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6AB7BE-B6BA-3390-B0FE-FD1787A64D0D}"/>
              </a:ext>
            </a:extLst>
          </p:cNvPr>
          <p:cNvSpPr>
            <a:spLocks/>
          </p:cNvSpPr>
          <p:nvPr/>
        </p:nvSpPr>
        <p:spPr>
          <a:xfrm>
            <a:off x="1453991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28BDF53-B6EB-844C-342D-15CC87559DB4}"/>
              </a:ext>
            </a:extLst>
          </p:cNvPr>
          <p:cNvSpPr>
            <a:spLocks/>
          </p:cNvSpPr>
          <p:nvPr/>
        </p:nvSpPr>
        <p:spPr>
          <a:xfrm>
            <a:off x="1951340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B4CCB89-0435-83FB-1E0E-3CAC0523BBB1}"/>
              </a:ext>
            </a:extLst>
          </p:cNvPr>
          <p:cNvSpPr>
            <a:spLocks/>
          </p:cNvSpPr>
          <p:nvPr/>
        </p:nvSpPr>
        <p:spPr>
          <a:xfrm>
            <a:off x="2448688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769675A-E436-3883-0D0C-811E237EC222}"/>
              </a:ext>
            </a:extLst>
          </p:cNvPr>
          <p:cNvSpPr>
            <a:spLocks/>
          </p:cNvSpPr>
          <p:nvPr/>
        </p:nvSpPr>
        <p:spPr>
          <a:xfrm>
            <a:off x="2946037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4ADE896-06D7-9DFF-51DF-FEF972457D8B}"/>
              </a:ext>
            </a:extLst>
          </p:cNvPr>
          <p:cNvSpPr>
            <a:spLocks/>
          </p:cNvSpPr>
          <p:nvPr/>
        </p:nvSpPr>
        <p:spPr>
          <a:xfrm>
            <a:off x="956643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732596E-FA3C-EF53-AF93-7546314FDB03}"/>
              </a:ext>
            </a:extLst>
          </p:cNvPr>
          <p:cNvSpPr>
            <a:spLocks/>
          </p:cNvSpPr>
          <p:nvPr/>
        </p:nvSpPr>
        <p:spPr>
          <a:xfrm>
            <a:off x="1453991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8750869-97C1-2586-0D0A-24DE9396CD73}"/>
              </a:ext>
            </a:extLst>
          </p:cNvPr>
          <p:cNvSpPr>
            <a:spLocks/>
          </p:cNvSpPr>
          <p:nvPr/>
        </p:nvSpPr>
        <p:spPr>
          <a:xfrm>
            <a:off x="1951340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6B80510-7985-07F9-443E-0B4FCAE61021}"/>
              </a:ext>
            </a:extLst>
          </p:cNvPr>
          <p:cNvSpPr>
            <a:spLocks/>
          </p:cNvSpPr>
          <p:nvPr/>
        </p:nvSpPr>
        <p:spPr>
          <a:xfrm>
            <a:off x="2448688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8F6A836-09A3-6EC9-DB9E-9EBD1CB284A9}"/>
              </a:ext>
            </a:extLst>
          </p:cNvPr>
          <p:cNvSpPr>
            <a:spLocks/>
          </p:cNvSpPr>
          <p:nvPr/>
        </p:nvSpPr>
        <p:spPr>
          <a:xfrm>
            <a:off x="2946037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E4C2B6D-8CCC-A5CC-42A2-3B7A89192FC9}"/>
              </a:ext>
            </a:extLst>
          </p:cNvPr>
          <p:cNvSpPr>
            <a:spLocks/>
          </p:cNvSpPr>
          <p:nvPr/>
        </p:nvSpPr>
        <p:spPr>
          <a:xfrm>
            <a:off x="956643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9A8DD05-3501-19D6-8D27-7197E19DFB1B}"/>
              </a:ext>
            </a:extLst>
          </p:cNvPr>
          <p:cNvSpPr>
            <a:spLocks/>
          </p:cNvSpPr>
          <p:nvPr/>
        </p:nvSpPr>
        <p:spPr>
          <a:xfrm>
            <a:off x="1453991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A989059-11F5-FE56-EE2F-6E8A575B8090}"/>
              </a:ext>
            </a:extLst>
          </p:cNvPr>
          <p:cNvSpPr>
            <a:spLocks/>
          </p:cNvSpPr>
          <p:nvPr/>
        </p:nvSpPr>
        <p:spPr>
          <a:xfrm>
            <a:off x="1951340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CA3761B-7192-8E25-4699-7355A6F2D4C4}"/>
              </a:ext>
            </a:extLst>
          </p:cNvPr>
          <p:cNvSpPr>
            <a:spLocks/>
          </p:cNvSpPr>
          <p:nvPr/>
        </p:nvSpPr>
        <p:spPr>
          <a:xfrm>
            <a:off x="2448688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C710A51-519E-B55E-70F2-DB966E5A79A8}"/>
              </a:ext>
            </a:extLst>
          </p:cNvPr>
          <p:cNvSpPr>
            <a:spLocks/>
          </p:cNvSpPr>
          <p:nvPr/>
        </p:nvSpPr>
        <p:spPr>
          <a:xfrm>
            <a:off x="2946037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itle 7">
            <a:extLst>
              <a:ext uri="{FF2B5EF4-FFF2-40B4-BE49-F238E27FC236}">
                <a16:creationId xmlns:a16="http://schemas.microsoft.com/office/drawing/2014/main" id="{0EA1620A-E455-01AB-79B4-B8B79A0CE4BA}"/>
              </a:ext>
            </a:extLst>
          </p:cNvPr>
          <p:cNvSpPr txBox="1">
            <a:spLocks/>
          </p:cNvSpPr>
          <p:nvPr/>
        </p:nvSpPr>
        <p:spPr>
          <a:xfrm>
            <a:off x="-208688" y="770698"/>
            <a:ext cx="6626488" cy="360001"/>
          </a:xfrm>
        </p:spPr>
        <p:txBody>
          <a:bodyPr lIns="360000" tIns="360000" rIns="360000" bIns="36000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pPr algn="ctr"/>
            <a:r>
              <a:rPr lang="en-US" sz="1400">
                <a:solidFill>
                  <a:schemeClr val="accent2"/>
                </a:solidFill>
                <a:cs typeface="Arial" panose="020B0604020202020204" pitchFamily="34" charset="0"/>
              </a:rPr>
              <a:t>What characteristics influence a person’s weekly ramen consumption?</a:t>
            </a:r>
            <a:endParaRPr lang="en-US" sz="1000" i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67E14E1-2B78-4D1E-4F26-7178C8D39E53}"/>
              </a:ext>
            </a:extLst>
          </p:cNvPr>
          <p:cNvSpPr txBox="1"/>
          <p:nvPr/>
        </p:nvSpPr>
        <p:spPr>
          <a:xfrm>
            <a:off x="934182" y="1632894"/>
            <a:ext cx="4859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Age</a:t>
            </a:r>
            <a:endParaRPr lang="en-US">
              <a:latin typeface="+mn-lt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9843A8B-A679-FCA8-D2F8-66940F2E39D9}"/>
              </a:ext>
            </a:extLst>
          </p:cNvPr>
          <p:cNvSpPr txBox="1"/>
          <p:nvPr/>
        </p:nvSpPr>
        <p:spPr>
          <a:xfrm>
            <a:off x="1375965" y="1630582"/>
            <a:ext cx="582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Height</a:t>
            </a:r>
            <a:endParaRPr lang="en-US">
              <a:latin typeface="+mn-l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255094A-1078-30FB-A6FA-1A578707FE9F}"/>
              </a:ext>
            </a:extLst>
          </p:cNvPr>
          <p:cNvSpPr txBox="1"/>
          <p:nvPr/>
        </p:nvSpPr>
        <p:spPr>
          <a:xfrm>
            <a:off x="1862846" y="1625904"/>
            <a:ext cx="691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Sisters</a:t>
            </a:r>
            <a:endParaRPr lang="en-US">
              <a:latin typeface="+mn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C92B581-01BF-BB30-2E68-AC71C8C5328E}"/>
              </a:ext>
            </a:extLst>
          </p:cNvPr>
          <p:cNvSpPr txBox="1"/>
          <p:nvPr/>
        </p:nvSpPr>
        <p:spPr>
          <a:xfrm>
            <a:off x="2345629" y="1631220"/>
            <a:ext cx="640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Weight</a:t>
            </a:r>
            <a:endParaRPr lang="en-US">
              <a:latin typeface="+mn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E6240E2-9922-7D0B-6D4E-22B393D87F82}"/>
              </a:ext>
            </a:extLst>
          </p:cNvPr>
          <p:cNvSpPr txBox="1"/>
          <p:nvPr/>
        </p:nvSpPr>
        <p:spPr>
          <a:xfrm>
            <a:off x="2860561" y="1631220"/>
            <a:ext cx="9821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Zodiac</a:t>
            </a:r>
            <a:endParaRPr lang="en-US">
              <a:latin typeface="+mn-lt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3AAB248-D262-5D22-F300-16AFD12A52D9}"/>
              </a:ext>
            </a:extLst>
          </p:cNvPr>
          <p:cNvSpPr txBox="1"/>
          <p:nvPr/>
        </p:nvSpPr>
        <p:spPr>
          <a:xfrm>
            <a:off x="954008" y="1967232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5</a:t>
            </a:r>
            <a:endParaRPr lang="en-US">
              <a:latin typeface="+mn-lt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3CAA4EA-52F5-8B43-DCD4-E19069B21AEE}"/>
              </a:ext>
            </a:extLst>
          </p:cNvPr>
          <p:cNvSpPr txBox="1"/>
          <p:nvPr/>
        </p:nvSpPr>
        <p:spPr>
          <a:xfrm>
            <a:off x="956643" y="246889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22</a:t>
            </a:r>
            <a:endParaRPr lang="en-US">
              <a:latin typeface="+mn-lt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DD08AD1-5334-5CF9-7D8A-FC08490C06E0}"/>
              </a:ext>
            </a:extLst>
          </p:cNvPr>
          <p:cNvSpPr txBox="1"/>
          <p:nvPr/>
        </p:nvSpPr>
        <p:spPr>
          <a:xfrm>
            <a:off x="954008" y="294530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25</a:t>
            </a:r>
            <a:endParaRPr lang="en-US">
              <a:latin typeface="+mn-lt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D383B1B-13FD-C7D5-B01F-1BC9D04D5452}"/>
              </a:ext>
            </a:extLst>
          </p:cNvPr>
          <p:cNvSpPr txBox="1"/>
          <p:nvPr/>
        </p:nvSpPr>
        <p:spPr>
          <a:xfrm>
            <a:off x="956643" y="343434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58</a:t>
            </a:r>
            <a:endParaRPr lang="en-US">
              <a:latin typeface="+mn-lt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C872B06-C507-F8A7-4AB9-B0A3D9C766CF}"/>
              </a:ext>
            </a:extLst>
          </p:cNvPr>
          <p:cNvSpPr txBox="1"/>
          <p:nvPr/>
        </p:nvSpPr>
        <p:spPr>
          <a:xfrm>
            <a:off x="954008" y="3923380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31</a:t>
            </a:r>
            <a:endParaRPr lang="en-US">
              <a:latin typeface="+mn-lt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B536801-9399-2461-A122-50DE517E09A6}"/>
              </a:ext>
            </a:extLst>
          </p:cNvPr>
          <p:cNvSpPr txBox="1"/>
          <p:nvPr/>
        </p:nvSpPr>
        <p:spPr>
          <a:xfrm>
            <a:off x="1453991" y="1974102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110</a:t>
            </a:r>
            <a:endParaRPr lang="en-US">
              <a:latin typeface="+mn-lt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F628374-5E35-A48C-1EF3-ED8E6E6BA8DF}"/>
              </a:ext>
            </a:extLst>
          </p:cNvPr>
          <p:cNvSpPr txBox="1"/>
          <p:nvPr/>
        </p:nvSpPr>
        <p:spPr>
          <a:xfrm>
            <a:off x="1453991" y="246089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179</a:t>
            </a:r>
            <a:endParaRPr lang="en-US">
              <a:latin typeface="+mn-lt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86CDB0F-1D5F-82CA-A866-629874B0CA72}"/>
              </a:ext>
            </a:extLst>
          </p:cNvPr>
          <p:cNvSpPr txBox="1"/>
          <p:nvPr/>
        </p:nvSpPr>
        <p:spPr>
          <a:xfrm>
            <a:off x="1444684" y="2960895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192</a:t>
            </a:r>
            <a:endParaRPr lang="en-US">
              <a:latin typeface="+mn-lt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2E74AEB-05DD-BB84-2E24-CBDFB5225A30}"/>
              </a:ext>
            </a:extLst>
          </p:cNvPr>
          <p:cNvSpPr txBox="1"/>
          <p:nvPr/>
        </p:nvSpPr>
        <p:spPr>
          <a:xfrm>
            <a:off x="1444684" y="343434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163</a:t>
            </a:r>
            <a:endParaRPr lang="en-US">
              <a:latin typeface="+mn-lt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87797E2-C204-29DA-A275-04E89F9FBCAD}"/>
              </a:ext>
            </a:extLst>
          </p:cNvPr>
          <p:cNvSpPr txBox="1"/>
          <p:nvPr/>
        </p:nvSpPr>
        <p:spPr>
          <a:xfrm>
            <a:off x="1444684" y="391953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169</a:t>
            </a:r>
            <a:endParaRPr lang="en-US">
              <a:latin typeface="+mn-lt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EDA9424-00C8-D2F0-08AB-781A593A2C6F}"/>
              </a:ext>
            </a:extLst>
          </p:cNvPr>
          <p:cNvSpPr txBox="1"/>
          <p:nvPr/>
        </p:nvSpPr>
        <p:spPr>
          <a:xfrm>
            <a:off x="1948736" y="197985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0</a:t>
            </a:r>
            <a:endParaRPr lang="en-US">
              <a:latin typeface="+mn-lt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0E9F169-176B-55B8-86D0-61AC9DD446BB}"/>
              </a:ext>
            </a:extLst>
          </p:cNvPr>
          <p:cNvSpPr txBox="1"/>
          <p:nvPr/>
        </p:nvSpPr>
        <p:spPr>
          <a:xfrm>
            <a:off x="1951339" y="245658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2</a:t>
            </a:r>
            <a:endParaRPr lang="en-US">
              <a:latin typeface="+mn-lt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09654C8-6FA7-A4FF-346F-34B42715E9B3}"/>
              </a:ext>
            </a:extLst>
          </p:cNvPr>
          <p:cNvSpPr txBox="1"/>
          <p:nvPr/>
        </p:nvSpPr>
        <p:spPr>
          <a:xfrm>
            <a:off x="1958012" y="2953575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0</a:t>
            </a:r>
            <a:endParaRPr lang="en-US">
              <a:latin typeface="+mn-lt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A3D736A-ECD2-ED7D-D644-E4ADB06EDE15}"/>
              </a:ext>
            </a:extLst>
          </p:cNvPr>
          <p:cNvSpPr txBox="1"/>
          <p:nvPr/>
        </p:nvSpPr>
        <p:spPr>
          <a:xfrm>
            <a:off x="1958012" y="344261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1</a:t>
            </a:r>
            <a:endParaRPr lang="en-US">
              <a:latin typeface="+mn-lt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7B52E99-CBCB-1971-0046-55A5EBFFE425}"/>
              </a:ext>
            </a:extLst>
          </p:cNvPr>
          <p:cNvSpPr txBox="1"/>
          <p:nvPr/>
        </p:nvSpPr>
        <p:spPr>
          <a:xfrm>
            <a:off x="1958012" y="3926427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1</a:t>
            </a:r>
            <a:endParaRPr lang="en-US">
              <a:latin typeface="+mn-lt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BDB96F3-783A-1216-5E37-83A80F3B458D}"/>
              </a:ext>
            </a:extLst>
          </p:cNvPr>
          <p:cNvSpPr txBox="1"/>
          <p:nvPr/>
        </p:nvSpPr>
        <p:spPr>
          <a:xfrm>
            <a:off x="2442399" y="197985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18 </a:t>
            </a:r>
            <a:endParaRPr lang="en-US">
              <a:latin typeface="+mn-lt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2E38D18-B20D-72B0-B692-60C0607FC138}"/>
              </a:ext>
            </a:extLst>
          </p:cNvPr>
          <p:cNvSpPr txBox="1"/>
          <p:nvPr/>
        </p:nvSpPr>
        <p:spPr>
          <a:xfrm>
            <a:off x="2442399" y="2462581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endParaRPr lang="en-US">
              <a:latin typeface="+mn-lt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ED54EFD-A850-42D3-7978-7FEEB4D75AC5}"/>
              </a:ext>
            </a:extLst>
          </p:cNvPr>
          <p:cNvSpPr txBox="1"/>
          <p:nvPr/>
        </p:nvSpPr>
        <p:spPr>
          <a:xfrm>
            <a:off x="2442399" y="294530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92 </a:t>
            </a:r>
            <a:endParaRPr lang="en-US">
              <a:latin typeface="+mn-lt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D11083F-E425-4D8E-3484-A5E93AC5357B}"/>
              </a:ext>
            </a:extLst>
          </p:cNvPr>
          <p:cNvSpPr txBox="1"/>
          <p:nvPr/>
        </p:nvSpPr>
        <p:spPr>
          <a:xfrm>
            <a:off x="2454977" y="3445630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70 </a:t>
            </a:r>
            <a:endParaRPr lang="en-US">
              <a:latin typeface="+mn-lt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6E3A521-CBF8-335D-DD74-D3C99C1A05A8}"/>
              </a:ext>
            </a:extLst>
          </p:cNvPr>
          <p:cNvSpPr txBox="1"/>
          <p:nvPr/>
        </p:nvSpPr>
        <p:spPr>
          <a:xfrm>
            <a:off x="2454977" y="392262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82 </a:t>
            </a:r>
            <a:endParaRPr lang="en-US">
              <a:latin typeface="+mn-lt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816CAB3-9E01-8ED7-6BA1-632F1938B778}"/>
              </a:ext>
            </a:extLst>
          </p:cNvPr>
          <p:cNvSpPr txBox="1"/>
          <p:nvPr/>
        </p:nvSpPr>
        <p:spPr>
          <a:xfrm>
            <a:off x="2454977" y="246867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87 </a:t>
            </a:r>
            <a:endParaRPr lang="en-US">
              <a:latin typeface="+mn-lt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9C7D86B-1C2A-0A71-9D83-F6610B25B805}"/>
              </a:ext>
            </a:extLst>
          </p:cNvPr>
          <p:cNvSpPr txBox="1"/>
          <p:nvPr/>
        </p:nvSpPr>
        <p:spPr>
          <a:xfrm>
            <a:off x="2946037" y="196459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Leo </a:t>
            </a:r>
            <a:endParaRPr lang="en-US">
              <a:latin typeface="+mn-lt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04EC3CB-4002-39FE-844A-D5E21F6BB2C9}"/>
              </a:ext>
            </a:extLst>
          </p:cNvPr>
          <p:cNvSpPr txBox="1"/>
          <p:nvPr/>
        </p:nvSpPr>
        <p:spPr>
          <a:xfrm>
            <a:off x="2840860" y="2452103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Taurus </a:t>
            </a:r>
            <a:endParaRPr lang="en-US">
              <a:latin typeface="+mn-lt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C7A1B6C0-D4F7-B74C-3B34-95EA38BFB86F}"/>
              </a:ext>
            </a:extLst>
          </p:cNvPr>
          <p:cNvSpPr txBox="1"/>
          <p:nvPr/>
        </p:nvSpPr>
        <p:spPr>
          <a:xfrm>
            <a:off x="2840860" y="2941140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Virgo </a:t>
            </a:r>
            <a:endParaRPr lang="en-US">
              <a:latin typeface="+mn-lt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42378DB-421E-5EC5-2232-76807AA46FFC}"/>
              </a:ext>
            </a:extLst>
          </p:cNvPr>
          <p:cNvSpPr txBox="1"/>
          <p:nvPr/>
        </p:nvSpPr>
        <p:spPr>
          <a:xfrm>
            <a:off x="2851448" y="3437609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Leo </a:t>
            </a:r>
            <a:endParaRPr lang="en-US">
              <a:latin typeface="+mn-lt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F9676F0-81EE-865F-6275-E0614808DD2C}"/>
              </a:ext>
            </a:extLst>
          </p:cNvPr>
          <p:cNvSpPr txBox="1"/>
          <p:nvPr/>
        </p:nvSpPr>
        <p:spPr>
          <a:xfrm>
            <a:off x="2840860" y="3926427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Aries </a:t>
            </a:r>
            <a:endParaRPr lang="en-US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A0F62512-C16B-2148-BB13-56A6B6BB730E}"/>
                  </a:ext>
                </a:extLst>
              </p:cNvPr>
              <p:cNvSpPr txBox="1"/>
              <p:nvPr/>
            </p:nvSpPr>
            <p:spPr>
              <a:xfrm>
                <a:off x="436834" y="2887157"/>
                <a:ext cx="5398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A0F62512-C16B-2148-BB13-56A6B6BB7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34" y="2887157"/>
                <a:ext cx="539868" cy="276999"/>
              </a:xfrm>
              <a:prstGeom prst="rect">
                <a:avLst/>
              </a:prstGeom>
              <a:blipFill>
                <a:blip r:embed="rId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F2D7F422-23E6-5937-E7A2-A7E9E74B39C3}"/>
                  </a:ext>
                </a:extLst>
              </p:cNvPr>
              <p:cNvSpPr txBox="1"/>
              <p:nvPr/>
            </p:nvSpPr>
            <p:spPr>
              <a:xfrm>
                <a:off x="1887883" y="4336911"/>
                <a:ext cx="5398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F2D7F422-23E6-5937-E7A2-A7E9E74B3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883" y="4336911"/>
                <a:ext cx="539868" cy="276999"/>
              </a:xfrm>
              <a:prstGeom prst="rect">
                <a:avLst/>
              </a:prstGeom>
              <a:blipFill>
                <a:blip r:embed="rId4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" name="Rectangle 207">
            <a:extLst>
              <a:ext uri="{FF2B5EF4-FFF2-40B4-BE49-F238E27FC236}">
                <a16:creationId xmlns:a16="http://schemas.microsoft.com/office/drawing/2014/main" id="{67986794-7EB9-2C57-4626-C2ADE7C70845}"/>
              </a:ext>
            </a:extLst>
          </p:cNvPr>
          <p:cNvSpPr>
            <a:spLocks/>
          </p:cNvSpPr>
          <p:nvPr/>
        </p:nvSpPr>
        <p:spPr>
          <a:xfrm>
            <a:off x="3716931" y="1872134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2AD282DE-17FC-9EE2-9655-FE9A19BEFF10}"/>
              </a:ext>
            </a:extLst>
          </p:cNvPr>
          <p:cNvSpPr>
            <a:spLocks/>
          </p:cNvSpPr>
          <p:nvPr/>
        </p:nvSpPr>
        <p:spPr>
          <a:xfrm>
            <a:off x="3716931" y="2361171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0A719E60-23A3-C014-39C7-AE668358DFE7}"/>
              </a:ext>
            </a:extLst>
          </p:cNvPr>
          <p:cNvSpPr>
            <a:spLocks/>
          </p:cNvSpPr>
          <p:nvPr/>
        </p:nvSpPr>
        <p:spPr>
          <a:xfrm>
            <a:off x="3716931" y="2850208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4352DEF9-0171-96E5-8086-ED56D9CF1846}"/>
              </a:ext>
            </a:extLst>
          </p:cNvPr>
          <p:cNvSpPr>
            <a:spLocks/>
          </p:cNvSpPr>
          <p:nvPr/>
        </p:nvSpPr>
        <p:spPr>
          <a:xfrm>
            <a:off x="3716931" y="3339245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7ED2FF95-BE6E-71F3-8E7D-840953F19D65}"/>
              </a:ext>
            </a:extLst>
          </p:cNvPr>
          <p:cNvSpPr>
            <a:spLocks/>
          </p:cNvSpPr>
          <p:nvPr/>
        </p:nvSpPr>
        <p:spPr>
          <a:xfrm>
            <a:off x="3716931" y="3828283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9BEA314F-6C2F-3645-9E02-BBF8D3B72798}"/>
              </a:ext>
            </a:extLst>
          </p:cNvPr>
          <p:cNvSpPr txBox="1"/>
          <p:nvPr/>
        </p:nvSpPr>
        <p:spPr>
          <a:xfrm>
            <a:off x="3625310" y="1309729"/>
            <a:ext cx="9821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Weekly Bowls of Ramen</a:t>
            </a:r>
            <a:endParaRPr lang="en-US">
              <a:latin typeface="+mn-lt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355D7EB7-CD90-05AE-BFF6-5FC1C1919E20}"/>
              </a:ext>
            </a:extLst>
          </p:cNvPr>
          <p:cNvSpPr txBox="1"/>
          <p:nvPr/>
        </p:nvSpPr>
        <p:spPr>
          <a:xfrm>
            <a:off x="3714785" y="197354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0 </a:t>
            </a:r>
            <a:endParaRPr lang="en-US">
              <a:latin typeface="+mn-lt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5B292C1D-EB6C-E13E-AECE-FE971BC485CA}"/>
              </a:ext>
            </a:extLst>
          </p:cNvPr>
          <p:cNvSpPr txBox="1"/>
          <p:nvPr/>
        </p:nvSpPr>
        <p:spPr>
          <a:xfrm>
            <a:off x="3725217" y="246867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 </a:t>
            </a:r>
            <a:endParaRPr lang="en-US">
              <a:latin typeface="+mn-lt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A17842F6-FDAA-275D-7323-81FDDD04C0A5}"/>
              </a:ext>
            </a:extLst>
          </p:cNvPr>
          <p:cNvSpPr txBox="1"/>
          <p:nvPr/>
        </p:nvSpPr>
        <p:spPr>
          <a:xfrm>
            <a:off x="3718131" y="2951618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 </a:t>
            </a:r>
            <a:endParaRPr lang="en-US">
              <a:latin typeface="+mn-lt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D9ACACA3-D472-4B51-F7E8-9D2D5FA9EBE0}"/>
              </a:ext>
            </a:extLst>
          </p:cNvPr>
          <p:cNvSpPr txBox="1"/>
          <p:nvPr/>
        </p:nvSpPr>
        <p:spPr>
          <a:xfrm>
            <a:off x="3717714" y="343434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3 </a:t>
            </a:r>
            <a:endParaRPr lang="en-US">
              <a:latin typeface="+mn-lt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0D504F50-B84D-DEC1-18DE-74ED6E458EE0}"/>
              </a:ext>
            </a:extLst>
          </p:cNvPr>
          <p:cNvSpPr txBox="1"/>
          <p:nvPr/>
        </p:nvSpPr>
        <p:spPr>
          <a:xfrm>
            <a:off x="3717714" y="3919339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 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38438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DFCFA-3737-C3F9-4512-F6744A961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7DC6CF-44A0-0381-5611-1F5AE0CE5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8" y="1077315"/>
            <a:ext cx="7202586" cy="400143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8893E0E-C600-0B3C-5B39-7DB709740EC2}"/>
              </a:ext>
            </a:extLst>
          </p:cNvPr>
          <p:cNvSpPr/>
          <p:nvPr/>
        </p:nvSpPr>
        <p:spPr>
          <a:xfrm rot="2599236">
            <a:off x="412090" y="1827743"/>
            <a:ext cx="3084371" cy="9151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1D1A1DE-FF45-FBBE-BA58-E2E53CDBBD43}"/>
              </a:ext>
            </a:extLst>
          </p:cNvPr>
          <p:cNvSpPr/>
          <p:nvPr/>
        </p:nvSpPr>
        <p:spPr>
          <a:xfrm rot="878471">
            <a:off x="3268148" y="3840834"/>
            <a:ext cx="3803168" cy="91512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5E451-4C83-925F-B054-52CA00D6697C}"/>
              </a:ext>
            </a:extLst>
          </p:cNvPr>
          <p:cNvSpPr txBox="1"/>
          <p:nvPr/>
        </p:nvSpPr>
        <p:spPr>
          <a:xfrm>
            <a:off x="6214306" y="1077315"/>
            <a:ext cx="275819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Candidate Elbow = 4</a:t>
            </a:r>
          </a:p>
          <a:p>
            <a:endParaRPr lang="en-US" b="1"/>
          </a:p>
          <a:p>
            <a:r>
              <a:rPr lang="en-US" b="1"/>
              <a:t>Likelihood = 4.5</a:t>
            </a:r>
          </a:p>
        </p:txBody>
      </p:sp>
      <p:pic>
        <p:nvPicPr>
          <p:cNvPr id="7" name="Picture 6" descr="A math equations with red and blue text&#10;&#10;AI-generated content may be incorrect.">
            <a:extLst>
              <a:ext uri="{FF2B5EF4-FFF2-40B4-BE49-F238E27FC236}">
                <a16:creationId xmlns:a16="http://schemas.microsoft.com/office/drawing/2014/main" id="{2B2456FC-D52A-7D47-E353-60F4CF8BB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748"/>
            <a:ext cx="4536393" cy="793437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C330D0E-CE93-396D-D3DE-814335BF49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392498"/>
              </p:ext>
            </p:extLst>
          </p:nvPr>
        </p:nvGraphicFramePr>
        <p:xfrm>
          <a:off x="0" y="-206185"/>
          <a:ext cx="4230132" cy="133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683954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DFCFA-3737-C3F9-4512-F6744A961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7DC6CF-44A0-0381-5611-1F5AE0CE5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8" y="1077315"/>
            <a:ext cx="7202586" cy="400143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8893E0E-C600-0B3C-5B39-7DB709740EC2}"/>
              </a:ext>
            </a:extLst>
          </p:cNvPr>
          <p:cNvSpPr/>
          <p:nvPr/>
        </p:nvSpPr>
        <p:spPr>
          <a:xfrm rot="2599236">
            <a:off x="309810" y="2085282"/>
            <a:ext cx="3835126" cy="9151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1D1A1DE-FF45-FBBE-BA58-E2E53CDBBD43}"/>
              </a:ext>
            </a:extLst>
          </p:cNvPr>
          <p:cNvSpPr/>
          <p:nvPr/>
        </p:nvSpPr>
        <p:spPr>
          <a:xfrm rot="565730">
            <a:off x="3977198" y="3938371"/>
            <a:ext cx="3071636" cy="102934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5E451-4C83-925F-B054-52CA00D6697C}"/>
              </a:ext>
            </a:extLst>
          </p:cNvPr>
          <p:cNvSpPr txBox="1"/>
          <p:nvPr/>
        </p:nvSpPr>
        <p:spPr>
          <a:xfrm>
            <a:off x="6214306" y="1077315"/>
            <a:ext cx="275819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Candidate Elbow = 4</a:t>
            </a:r>
          </a:p>
          <a:p>
            <a:endParaRPr lang="en-US" b="1"/>
          </a:p>
          <a:p>
            <a:r>
              <a:rPr lang="en-US" b="1"/>
              <a:t>Likelihood = 2.71</a:t>
            </a:r>
          </a:p>
        </p:txBody>
      </p:sp>
      <p:pic>
        <p:nvPicPr>
          <p:cNvPr id="7" name="Picture 6" descr="A math equations with red and blue text&#10;&#10;AI-generated content may be incorrect.">
            <a:extLst>
              <a:ext uri="{FF2B5EF4-FFF2-40B4-BE49-F238E27FC236}">
                <a16:creationId xmlns:a16="http://schemas.microsoft.com/office/drawing/2014/main" id="{2B2456FC-D52A-7D47-E353-60F4CF8BB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748"/>
            <a:ext cx="4536393" cy="793437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88930CE-44AE-1826-0DE6-96797F86D2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193262"/>
              </p:ext>
            </p:extLst>
          </p:nvPr>
        </p:nvGraphicFramePr>
        <p:xfrm>
          <a:off x="0" y="-206185"/>
          <a:ext cx="4230132" cy="133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147955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DFCFA-3737-C3F9-4512-F6744A961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7DC6CF-44A0-0381-5611-1F5AE0CE5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8" y="1077315"/>
            <a:ext cx="7202586" cy="4001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45E451-4C83-925F-B054-52CA00D6697C}"/>
              </a:ext>
            </a:extLst>
          </p:cNvPr>
          <p:cNvSpPr txBox="1"/>
          <p:nvPr/>
        </p:nvSpPr>
        <p:spPr>
          <a:xfrm>
            <a:off x="6214306" y="1077315"/>
            <a:ext cx="275819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Candidate Elbow = 4</a:t>
            </a:r>
          </a:p>
          <a:p>
            <a:endParaRPr lang="en-US" b="1" dirty="0"/>
          </a:p>
          <a:p>
            <a:r>
              <a:rPr lang="en-US" b="1" dirty="0"/>
              <a:t>Likelihood = 4.5</a:t>
            </a:r>
          </a:p>
        </p:txBody>
      </p:sp>
      <p:pic>
        <p:nvPicPr>
          <p:cNvPr id="7" name="Picture 6" descr="A math equations with red and blue text&#10;&#10;AI-generated content may be incorrect.">
            <a:extLst>
              <a:ext uri="{FF2B5EF4-FFF2-40B4-BE49-F238E27FC236}">
                <a16:creationId xmlns:a16="http://schemas.microsoft.com/office/drawing/2014/main" id="{2B2456FC-D52A-7D47-E353-60F4CF8BB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748"/>
            <a:ext cx="4536393" cy="793437"/>
          </a:xfrm>
          <a:prstGeom prst="rect">
            <a:avLst/>
          </a:prstGeom>
        </p:spPr>
      </p:pic>
      <p:pic>
        <p:nvPicPr>
          <p:cNvPr id="8" name="Graphic 7" descr="Muscular arm outline">
            <a:extLst>
              <a:ext uri="{FF2B5EF4-FFF2-40B4-BE49-F238E27FC236}">
                <a16:creationId xmlns:a16="http://schemas.microsoft.com/office/drawing/2014/main" id="{052D01A7-FE85-EEB1-8799-967B474D18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43309" y="2456878"/>
            <a:ext cx="914400" cy="9144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92D0022-5220-BE3A-4115-B920EB9DF5E8}"/>
              </a:ext>
            </a:extLst>
          </p:cNvPr>
          <p:cNvSpPr/>
          <p:nvPr/>
        </p:nvSpPr>
        <p:spPr>
          <a:xfrm>
            <a:off x="2765991" y="3078033"/>
            <a:ext cx="277318" cy="27731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30BE498-2C44-8E8C-02E5-C910EB778E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392498"/>
              </p:ext>
            </p:extLst>
          </p:nvPr>
        </p:nvGraphicFramePr>
        <p:xfrm>
          <a:off x="0" y="-206185"/>
          <a:ext cx="4230132" cy="133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441640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DFCFA-3737-C3F9-4512-F6744A961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th equations with red and blue text&#10;&#10;AI-generated content may be incorrect.">
            <a:extLst>
              <a:ext uri="{FF2B5EF4-FFF2-40B4-BE49-F238E27FC236}">
                <a16:creationId xmlns:a16="http://schemas.microsoft.com/office/drawing/2014/main" id="{2B2456FC-D52A-7D47-E353-60F4CF8BB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748"/>
            <a:ext cx="4536393" cy="793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935C9C-93A9-B0F6-E790-EC6788A00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" y="1005840"/>
            <a:ext cx="7331242" cy="4072912"/>
          </a:xfrm>
          <a:prstGeom prst="rect">
            <a:avLst/>
          </a:prstGeom>
        </p:spPr>
      </p:pic>
      <p:pic>
        <p:nvPicPr>
          <p:cNvPr id="6" name="Graphic 5" descr="Muscular arm outline">
            <a:extLst>
              <a:ext uri="{FF2B5EF4-FFF2-40B4-BE49-F238E27FC236}">
                <a16:creationId xmlns:a16="http://schemas.microsoft.com/office/drawing/2014/main" id="{EC87A19C-1089-8F37-83F3-B2B062307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4800" y="638768"/>
            <a:ext cx="914400" cy="9144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16884AC-A0DA-5590-13C9-19216B400503}"/>
              </a:ext>
            </a:extLst>
          </p:cNvPr>
          <p:cNvSpPr/>
          <p:nvPr/>
        </p:nvSpPr>
        <p:spPr>
          <a:xfrm>
            <a:off x="3519868" y="1095968"/>
            <a:ext cx="277318" cy="27731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8E29EEC-BFCC-9784-9528-3D9D7D0D53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392498"/>
              </p:ext>
            </p:extLst>
          </p:nvPr>
        </p:nvGraphicFramePr>
        <p:xfrm>
          <a:off x="0" y="-206185"/>
          <a:ext cx="4230132" cy="133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C77E0161-9AA6-0D49-4BA0-1E638051D9B1}"/>
              </a:ext>
            </a:extLst>
          </p:cNvPr>
          <p:cNvSpPr/>
          <p:nvPr/>
        </p:nvSpPr>
        <p:spPr>
          <a:xfrm>
            <a:off x="906379" y="2461502"/>
            <a:ext cx="277318" cy="103396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925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FFF6F-9A6E-CD94-3EAF-50828F6B1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24" y="825500"/>
            <a:ext cx="8336751" cy="43180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A4C37C8-A1F0-FA74-01BF-DF5464D6D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525299"/>
              </p:ext>
            </p:extLst>
          </p:nvPr>
        </p:nvGraphicFramePr>
        <p:xfrm>
          <a:off x="0" y="-206185"/>
          <a:ext cx="4230132" cy="133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math equations with red and blue text&#10;&#10;AI-generated content may be incorrect.">
            <a:extLst>
              <a:ext uri="{FF2B5EF4-FFF2-40B4-BE49-F238E27FC236}">
                <a16:creationId xmlns:a16="http://schemas.microsoft.com/office/drawing/2014/main" id="{F09FDB08-27C8-E0A3-3A64-965754C1BF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748"/>
            <a:ext cx="4536393" cy="79343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77C78F3-D04F-B506-7C8F-2ECAC776E7D8}"/>
              </a:ext>
            </a:extLst>
          </p:cNvPr>
          <p:cNvSpPr/>
          <p:nvPr/>
        </p:nvSpPr>
        <p:spPr>
          <a:xfrm>
            <a:off x="2051795" y="2997649"/>
            <a:ext cx="277318" cy="27731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2AAF05-05DA-BD3B-B9EC-314DFDBB539F}"/>
              </a:ext>
            </a:extLst>
          </p:cNvPr>
          <p:cNvSpPr/>
          <p:nvPr/>
        </p:nvSpPr>
        <p:spPr>
          <a:xfrm>
            <a:off x="6138632" y="952133"/>
            <a:ext cx="277318" cy="27731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136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F074D-7B26-76AD-1A82-53BD6AFEC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E53D274-B5B1-B4D2-3A17-50CDED2A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725" y="1343483"/>
            <a:ext cx="4908550" cy="2112026"/>
          </a:xfrm>
        </p:spPr>
        <p:txBody>
          <a:bodyPr lIns="360000" tIns="360000" rIns="360000" bIns="360000"/>
          <a:lstStyle/>
          <a:p>
            <a:pPr algn="ctr"/>
            <a:r>
              <a:rPr lang="en-US">
                <a:solidFill>
                  <a:schemeClr val="accent2"/>
                </a:solidFill>
                <a:cs typeface="Arial" panose="020B0604020202020204" pitchFamily="34" charset="0"/>
              </a:rPr>
              <a:t>What about when we have many predictor variables?</a:t>
            </a:r>
            <a:br>
              <a:rPr lang="en-US"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i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349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4EF8AC0-A1AB-B0B2-7E44-AD9002711340}"/>
              </a:ext>
            </a:extLst>
          </p:cNvPr>
          <p:cNvCxnSpPr>
            <a:cxnSpLocks/>
          </p:cNvCxnSpPr>
          <p:nvPr/>
        </p:nvCxnSpPr>
        <p:spPr>
          <a:xfrm>
            <a:off x="6917961" y="3249795"/>
            <a:ext cx="2151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E12D880-AFB5-01E9-D945-40F59D1E1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4" y="630267"/>
            <a:ext cx="7772400" cy="431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A4B2FA-AE2F-E3D2-E93D-0BA3CD495D01}"/>
              </a:ext>
            </a:extLst>
          </p:cNvPr>
          <p:cNvSpPr txBox="1"/>
          <p:nvPr/>
        </p:nvSpPr>
        <p:spPr>
          <a:xfrm>
            <a:off x="6790544" y="2880463"/>
            <a:ext cx="293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700 more variables…</a:t>
            </a:r>
          </a:p>
        </p:txBody>
      </p:sp>
    </p:spTree>
    <p:extLst>
      <p:ext uri="{BB962C8B-B14F-4D97-AF65-F5344CB8AC3E}">
        <p14:creationId xmlns:p14="http://schemas.microsoft.com/office/powerpoint/2010/main" val="37643634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6A935-0EC1-6C58-6DCB-5CAA44C4D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3C7088-A770-30A4-8364-8838D6929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4" y="630267"/>
            <a:ext cx="7772400" cy="431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46ECB5E-7534-290C-395D-82F767257431}"/>
              </a:ext>
            </a:extLst>
          </p:cNvPr>
          <p:cNvCxnSpPr>
            <a:cxnSpLocks/>
          </p:cNvCxnSpPr>
          <p:nvPr/>
        </p:nvCxnSpPr>
        <p:spPr>
          <a:xfrm>
            <a:off x="6917961" y="3249795"/>
            <a:ext cx="2151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62EE0C6-0FE6-F3A1-1004-642DF2A55AF8}"/>
              </a:ext>
            </a:extLst>
          </p:cNvPr>
          <p:cNvSpPr txBox="1"/>
          <p:nvPr/>
        </p:nvSpPr>
        <p:spPr>
          <a:xfrm>
            <a:off x="6790544" y="2880463"/>
            <a:ext cx="293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700 more variables…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EBE19A-2E25-A475-5192-1DCC7F4FBB8A}"/>
              </a:ext>
            </a:extLst>
          </p:cNvPr>
          <p:cNvCxnSpPr/>
          <p:nvPr/>
        </p:nvCxnSpPr>
        <p:spPr>
          <a:xfrm flipV="1">
            <a:off x="3960571" y="1418438"/>
            <a:ext cx="0" cy="32828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Question Mark outline">
            <a:extLst>
              <a:ext uri="{FF2B5EF4-FFF2-40B4-BE49-F238E27FC236}">
                <a16:creationId xmlns:a16="http://schemas.microsoft.com/office/drawing/2014/main" id="{A3CAA8C3-6F86-A92B-7C9D-E481C3F9E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9717" y="2423263"/>
            <a:ext cx="914400" cy="914400"/>
          </a:xfrm>
          <a:prstGeom prst="rect">
            <a:avLst/>
          </a:prstGeom>
        </p:spPr>
      </p:pic>
      <p:pic>
        <p:nvPicPr>
          <p:cNvPr id="2" name="Graphic 1" descr="Muscular arm outline">
            <a:extLst>
              <a:ext uri="{FF2B5EF4-FFF2-40B4-BE49-F238E27FC236}">
                <a16:creationId xmlns:a16="http://schemas.microsoft.com/office/drawing/2014/main" id="{B0BD2F81-7C2E-CED1-1E77-721BD28D53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27073" y="24232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130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250CC-78BC-1BF3-8900-FD5FD7FD1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81B9D50B-F493-CA00-D282-9531680BFD73}"/>
              </a:ext>
            </a:extLst>
          </p:cNvPr>
          <p:cNvSpPr txBox="1">
            <a:spLocks/>
          </p:cNvSpPr>
          <p:nvPr/>
        </p:nvSpPr>
        <p:spPr>
          <a:xfrm>
            <a:off x="577850" y="514350"/>
            <a:ext cx="79883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r>
              <a:rPr lang="en-US" b="1"/>
              <a:t>Exclusion </a:t>
            </a:r>
            <a:r>
              <a:rPr lang="en-US"/>
              <a:t>Automatic Threshold Selection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4DC720A-7E03-400C-EDDD-9CBA297F7F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132707"/>
              </p:ext>
            </p:extLst>
          </p:nvPr>
        </p:nvGraphicFramePr>
        <p:xfrm>
          <a:off x="156519" y="534988"/>
          <a:ext cx="8830962" cy="407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2FD6B9-AB59-215B-79C2-1922E205C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942182" y="3019782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445A809-253A-894E-EBC0-B8A91226C91D}"/>
              </a:ext>
            </a:extLst>
          </p:cNvPr>
          <p:cNvSpPr txBox="1"/>
          <p:nvPr/>
        </p:nvSpPr>
        <p:spPr>
          <a:xfrm>
            <a:off x="226212" y="3460511"/>
            <a:ext cx="143194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rPr>
              <a:t>Ensure the structure is maintained but the correlation between the response and design matrix is lost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AAB1FF0-6C17-D7EB-F9FD-0A42887F2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5791" y="3387729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8C8E60-6239-0340-AF72-F5C8E15C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2832919" y="3023615"/>
            <a:ext cx="0" cy="322073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3BD76D1-5EBA-85C6-D3B6-7AA0E46268CD}"/>
              </a:ext>
            </a:extLst>
          </p:cNvPr>
          <p:cNvSpPr txBox="1"/>
          <p:nvPr/>
        </p:nvSpPr>
        <p:spPr>
          <a:xfrm>
            <a:off x="2116949" y="3510218"/>
            <a:ext cx="143194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bg1">
                    <a:lumMod val="75000"/>
                  </a:schemeClr>
                </a:solidFill>
                <a:latin typeface="+mn-lt"/>
                <a:ea typeface="Roboto Light" panose="02000000000000000000" pitchFamily="2" charset="0"/>
              </a:rPr>
              <a:t>Define the 95</a:t>
            </a:r>
            <a:r>
              <a:rPr lang="en-US" sz="1050" baseline="30000">
                <a:solidFill>
                  <a:schemeClr val="bg1">
                    <a:lumMod val="75000"/>
                  </a:schemeClr>
                </a:solidFill>
                <a:latin typeface="+mn-lt"/>
                <a:ea typeface="Roboto Light" panose="02000000000000000000" pitchFamily="2" charset="0"/>
              </a:rPr>
              <a:t>th</a:t>
            </a:r>
            <a:r>
              <a:rPr lang="en-US" sz="1050">
                <a:solidFill>
                  <a:schemeClr val="bg1">
                    <a:lumMod val="75000"/>
                  </a:schemeClr>
                </a:solidFill>
                <a:latin typeface="+mn-lt"/>
                <a:ea typeface="Roboto Light" panose="02000000000000000000" pitchFamily="2" charset="0"/>
              </a:rPr>
              <a:t> percentile selection probability as an exclusion threshold, an estimate of noise variable’s selection probability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D10A40-D2DA-8327-5951-B7CD4056C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03013" y="3391562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AC7404-BCA1-FE30-632E-E8C0682D9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579543" y="3023615"/>
            <a:ext cx="0" cy="322073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6B9DE92-1C1E-3573-CA90-5901FA6A845D}"/>
              </a:ext>
            </a:extLst>
          </p:cNvPr>
          <p:cNvSpPr txBox="1"/>
          <p:nvPr/>
        </p:nvSpPr>
        <p:spPr>
          <a:xfrm>
            <a:off x="3863573" y="3464344"/>
            <a:ext cx="1431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bg1">
                    <a:lumMod val="75000"/>
                  </a:schemeClr>
                </a:solidFill>
                <a:latin typeface="+mn-lt"/>
                <a:ea typeface="Roboto Light" panose="02000000000000000000" pitchFamily="2" charset="0"/>
              </a:rPr>
              <a:t>Run Automatic Threshold Selection as normal, however only consider the variables with a selection probability greater than the exclusion threshold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D59DED4-37CE-D6B8-F90F-9AE9FA399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44262" y="3381837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134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7C32C-1787-D277-8274-A948648E5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0D6ABBA9-D49E-6FF7-EAAA-9F46DC3152D5}"/>
              </a:ext>
            </a:extLst>
          </p:cNvPr>
          <p:cNvSpPr txBox="1">
            <a:spLocks/>
          </p:cNvSpPr>
          <p:nvPr/>
        </p:nvSpPr>
        <p:spPr>
          <a:xfrm>
            <a:off x="577850" y="514350"/>
            <a:ext cx="79883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r>
              <a:rPr lang="en-US" b="1"/>
              <a:t>Exclusion </a:t>
            </a:r>
            <a:r>
              <a:rPr lang="en-US"/>
              <a:t>Automatic Threshold Selection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2638993-31E0-74DC-391D-2DBC41DC1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2477987"/>
              </p:ext>
            </p:extLst>
          </p:nvPr>
        </p:nvGraphicFramePr>
        <p:xfrm>
          <a:off x="156519" y="534988"/>
          <a:ext cx="8830962" cy="407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EBD7FC-AAA4-7B0E-9878-77BA8D154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942182" y="3019782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F6DC294-6D10-BAED-1567-484104A30BD3}"/>
              </a:ext>
            </a:extLst>
          </p:cNvPr>
          <p:cNvSpPr txBox="1"/>
          <p:nvPr/>
        </p:nvSpPr>
        <p:spPr>
          <a:xfrm>
            <a:off x="226212" y="3460511"/>
            <a:ext cx="143194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rPr>
              <a:t>Ensure the structure is maintained but the correlation between the response and design matrix is lost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0D81B4-682D-CFA9-4F3A-6E4C48821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5791" y="3387729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371170-AA72-F9FA-EF65-9CC1436F0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2832919" y="3023615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BCEBD00-33AA-9134-F330-A3C7092A7A65}"/>
              </a:ext>
            </a:extLst>
          </p:cNvPr>
          <p:cNvSpPr txBox="1"/>
          <p:nvPr/>
        </p:nvSpPr>
        <p:spPr>
          <a:xfrm>
            <a:off x="2116949" y="3510218"/>
            <a:ext cx="143194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  <a:t>Define the 95</a:t>
            </a:r>
            <a:r>
              <a:rPr lang="en-US" sz="1050" baseline="3000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  <a:t>th</a:t>
            </a:r>
            <a:r>
              <a:rPr lang="en-US" sz="105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  <a:t> percentile selection probability as an exclusion threshold, an estimate of noise variable’s selection probability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953A6F-BC76-7A11-542A-04D370B7F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03013" y="3391562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F9A3BF-5679-00AE-7042-4F0B996D2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579543" y="3023615"/>
            <a:ext cx="0" cy="322073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987A647-FD75-1F75-A6D3-C10BD8A068B2}"/>
              </a:ext>
            </a:extLst>
          </p:cNvPr>
          <p:cNvSpPr txBox="1"/>
          <p:nvPr/>
        </p:nvSpPr>
        <p:spPr>
          <a:xfrm>
            <a:off x="3863573" y="3464344"/>
            <a:ext cx="1431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bg1">
                    <a:lumMod val="75000"/>
                  </a:schemeClr>
                </a:solidFill>
                <a:latin typeface="+mn-lt"/>
                <a:ea typeface="Roboto Light" panose="02000000000000000000" pitchFamily="2" charset="0"/>
              </a:rPr>
              <a:t>Run Automatic Threshold Selection as normal, however only consider the variables with a selection probability greater than the exclusion threshold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FEE7CA-93D6-554D-91CE-239BF1EB1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44262" y="3381837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8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52BE60-0E81-AF8C-7CA7-1F34CE978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CE141-BF76-BA60-B860-DD415457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7" y="438150"/>
            <a:ext cx="7988300" cy="369332"/>
          </a:xfrm>
        </p:spPr>
        <p:txBody>
          <a:bodyPr/>
          <a:lstStyle/>
          <a:p>
            <a:r>
              <a:rPr lang="en-US"/>
              <a:t>Feature Selection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2BADB630-129E-7221-43B1-25AC9256B5F1}"/>
              </a:ext>
            </a:extLst>
          </p:cNvPr>
          <p:cNvSpPr>
            <a:spLocks/>
          </p:cNvSpPr>
          <p:nvPr/>
        </p:nvSpPr>
        <p:spPr>
          <a:xfrm>
            <a:off x="956643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A807EB8E-95FC-34ED-F117-780310411502}"/>
              </a:ext>
            </a:extLst>
          </p:cNvPr>
          <p:cNvSpPr>
            <a:spLocks/>
          </p:cNvSpPr>
          <p:nvPr/>
        </p:nvSpPr>
        <p:spPr>
          <a:xfrm>
            <a:off x="1453991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B148D768-DFD6-53F9-0097-F637171BABFC}"/>
              </a:ext>
            </a:extLst>
          </p:cNvPr>
          <p:cNvSpPr>
            <a:spLocks/>
          </p:cNvSpPr>
          <p:nvPr/>
        </p:nvSpPr>
        <p:spPr>
          <a:xfrm>
            <a:off x="1951340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AFE264EA-4D98-0AF9-7D4F-A96A8563BC1F}"/>
              </a:ext>
            </a:extLst>
          </p:cNvPr>
          <p:cNvSpPr>
            <a:spLocks/>
          </p:cNvSpPr>
          <p:nvPr/>
        </p:nvSpPr>
        <p:spPr>
          <a:xfrm>
            <a:off x="2448688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28462A34-5067-ABBE-E511-834591CAB507}"/>
              </a:ext>
            </a:extLst>
          </p:cNvPr>
          <p:cNvSpPr>
            <a:spLocks/>
          </p:cNvSpPr>
          <p:nvPr/>
        </p:nvSpPr>
        <p:spPr>
          <a:xfrm>
            <a:off x="2946037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212F5212-FDE0-F12D-CE02-98FFAD47C407}"/>
              </a:ext>
            </a:extLst>
          </p:cNvPr>
          <p:cNvSpPr>
            <a:spLocks/>
          </p:cNvSpPr>
          <p:nvPr/>
        </p:nvSpPr>
        <p:spPr>
          <a:xfrm>
            <a:off x="956643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6F19177D-826D-8222-9EF3-C60D47A8CFF0}"/>
              </a:ext>
            </a:extLst>
          </p:cNvPr>
          <p:cNvSpPr>
            <a:spLocks/>
          </p:cNvSpPr>
          <p:nvPr/>
        </p:nvSpPr>
        <p:spPr>
          <a:xfrm>
            <a:off x="1453991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91A48D10-147C-700F-FCF2-5A796799E278}"/>
              </a:ext>
            </a:extLst>
          </p:cNvPr>
          <p:cNvSpPr>
            <a:spLocks/>
          </p:cNvSpPr>
          <p:nvPr/>
        </p:nvSpPr>
        <p:spPr>
          <a:xfrm>
            <a:off x="1951340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05A208E8-5AB0-A90E-5DEE-01E80FB96E93}"/>
              </a:ext>
            </a:extLst>
          </p:cNvPr>
          <p:cNvSpPr>
            <a:spLocks/>
          </p:cNvSpPr>
          <p:nvPr/>
        </p:nvSpPr>
        <p:spPr>
          <a:xfrm>
            <a:off x="2448688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83755902-DD7E-6D3D-664F-E7846DF947ED}"/>
              </a:ext>
            </a:extLst>
          </p:cNvPr>
          <p:cNvSpPr>
            <a:spLocks/>
          </p:cNvSpPr>
          <p:nvPr/>
        </p:nvSpPr>
        <p:spPr>
          <a:xfrm>
            <a:off x="2946037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BE2124B6-1D81-1CD6-213E-932E14918B83}"/>
              </a:ext>
            </a:extLst>
          </p:cNvPr>
          <p:cNvSpPr>
            <a:spLocks/>
          </p:cNvSpPr>
          <p:nvPr/>
        </p:nvSpPr>
        <p:spPr>
          <a:xfrm>
            <a:off x="956643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402F840F-56B9-5118-B492-D0A0174FF424}"/>
              </a:ext>
            </a:extLst>
          </p:cNvPr>
          <p:cNvSpPr>
            <a:spLocks/>
          </p:cNvSpPr>
          <p:nvPr/>
        </p:nvSpPr>
        <p:spPr>
          <a:xfrm>
            <a:off x="1453991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BB868104-5182-84A2-54FB-2C594DC47C71}"/>
              </a:ext>
            </a:extLst>
          </p:cNvPr>
          <p:cNvSpPr>
            <a:spLocks/>
          </p:cNvSpPr>
          <p:nvPr/>
        </p:nvSpPr>
        <p:spPr>
          <a:xfrm>
            <a:off x="1951340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474277E8-0FA9-2C72-21BC-F91D7CA9E07D}"/>
              </a:ext>
            </a:extLst>
          </p:cNvPr>
          <p:cNvSpPr>
            <a:spLocks/>
          </p:cNvSpPr>
          <p:nvPr/>
        </p:nvSpPr>
        <p:spPr>
          <a:xfrm>
            <a:off x="2448688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CE8648E2-81A0-3C53-1BF0-476F1D968FA2}"/>
              </a:ext>
            </a:extLst>
          </p:cNvPr>
          <p:cNvSpPr>
            <a:spLocks/>
          </p:cNvSpPr>
          <p:nvPr/>
        </p:nvSpPr>
        <p:spPr>
          <a:xfrm>
            <a:off x="2946037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62E22609-DEF5-1895-50C2-748D8DD383A3}"/>
              </a:ext>
            </a:extLst>
          </p:cNvPr>
          <p:cNvSpPr>
            <a:spLocks/>
          </p:cNvSpPr>
          <p:nvPr/>
        </p:nvSpPr>
        <p:spPr>
          <a:xfrm>
            <a:off x="956643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18DCB779-34F8-FB30-9897-433EA048B70A}"/>
              </a:ext>
            </a:extLst>
          </p:cNvPr>
          <p:cNvSpPr>
            <a:spLocks/>
          </p:cNvSpPr>
          <p:nvPr/>
        </p:nvSpPr>
        <p:spPr>
          <a:xfrm>
            <a:off x="1453991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F3E6DCF6-D402-4E9F-D03A-467344A6461D}"/>
              </a:ext>
            </a:extLst>
          </p:cNvPr>
          <p:cNvSpPr>
            <a:spLocks/>
          </p:cNvSpPr>
          <p:nvPr/>
        </p:nvSpPr>
        <p:spPr>
          <a:xfrm>
            <a:off x="1951340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C7914068-0226-06AB-FE8D-87A8C93C4CF5}"/>
              </a:ext>
            </a:extLst>
          </p:cNvPr>
          <p:cNvSpPr>
            <a:spLocks/>
          </p:cNvSpPr>
          <p:nvPr/>
        </p:nvSpPr>
        <p:spPr>
          <a:xfrm>
            <a:off x="2448688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FD59A412-FBC0-6A58-6817-1D14B5FA4DEC}"/>
              </a:ext>
            </a:extLst>
          </p:cNvPr>
          <p:cNvSpPr>
            <a:spLocks/>
          </p:cNvSpPr>
          <p:nvPr/>
        </p:nvSpPr>
        <p:spPr>
          <a:xfrm>
            <a:off x="2946037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B455CA0-F20C-B3E9-2C96-DE5A6DF39CAB}"/>
              </a:ext>
            </a:extLst>
          </p:cNvPr>
          <p:cNvSpPr>
            <a:spLocks/>
          </p:cNvSpPr>
          <p:nvPr/>
        </p:nvSpPr>
        <p:spPr>
          <a:xfrm>
            <a:off x="956643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6CBFE7F0-774D-BE85-1139-934A4B0B0C96}"/>
              </a:ext>
            </a:extLst>
          </p:cNvPr>
          <p:cNvSpPr>
            <a:spLocks/>
          </p:cNvSpPr>
          <p:nvPr/>
        </p:nvSpPr>
        <p:spPr>
          <a:xfrm>
            <a:off x="1453991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00C6A73D-7979-0EB0-CE4B-C54706544FAE}"/>
              </a:ext>
            </a:extLst>
          </p:cNvPr>
          <p:cNvSpPr>
            <a:spLocks/>
          </p:cNvSpPr>
          <p:nvPr/>
        </p:nvSpPr>
        <p:spPr>
          <a:xfrm>
            <a:off x="1951340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2D9EC787-5034-57AE-DD9A-D81779DE8135}"/>
              </a:ext>
            </a:extLst>
          </p:cNvPr>
          <p:cNvSpPr>
            <a:spLocks/>
          </p:cNvSpPr>
          <p:nvPr/>
        </p:nvSpPr>
        <p:spPr>
          <a:xfrm>
            <a:off x="2448688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66DE118A-1250-6A6D-1A31-FBF5C8B7BBEC}"/>
              </a:ext>
            </a:extLst>
          </p:cNvPr>
          <p:cNvSpPr>
            <a:spLocks/>
          </p:cNvSpPr>
          <p:nvPr/>
        </p:nvSpPr>
        <p:spPr>
          <a:xfrm>
            <a:off x="2946037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6768DE9F-27B5-11C4-D50F-81C6C5B1C56D}"/>
              </a:ext>
            </a:extLst>
          </p:cNvPr>
          <p:cNvSpPr txBox="1"/>
          <p:nvPr/>
        </p:nvSpPr>
        <p:spPr>
          <a:xfrm>
            <a:off x="934182" y="1632894"/>
            <a:ext cx="4859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Age</a:t>
            </a:r>
            <a:endParaRPr lang="en-US">
              <a:latin typeface="+mn-lt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CF305307-8F1C-DEA4-9B6C-E544916D7A61}"/>
              </a:ext>
            </a:extLst>
          </p:cNvPr>
          <p:cNvSpPr txBox="1"/>
          <p:nvPr/>
        </p:nvSpPr>
        <p:spPr>
          <a:xfrm>
            <a:off x="1375965" y="1630582"/>
            <a:ext cx="582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Height</a:t>
            </a:r>
            <a:endParaRPr lang="en-US">
              <a:latin typeface="+mn-lt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FBEB45D7-3159-593A-B26F-E03088C542F4}"/>
              </a:ext>
            </a:extLst>
          </p:cNvPr>
          <p:cNvSpPr txBox="1"/>
          <p:nvPr/>
        </p:nvSpPr>
        <p:spPr>
          <a:xfrm>
            <a:off x="1862846" y="1625904"/>
            <a:ext cx="691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Sisters</a:t>
            </a:r>
            <a:endParaRPr lang="en-US">
              <a:latin typeface="+mn-lt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B9A2C224-949E-F7DD-5597-DC165BEBBE5F}"/>
              </a:ext>
            </a:extLst>
          </p:cNvPr>
          <p:cNvSpPr txBox="1"/>
          <p:nvPr/>
        </p:nvSpPr>
        <p:spPr>
          <a:xfrm>
            <a:off x="2345629" y="1631220"/>
            <a:ext cx="640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Weight</a:t>
            </a:r>
            <a:endParaRPr lang="en-US">
              <a:latin typeface="+mn-lt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C14746FF-EE82-F0DF-9AB2-383434AD7220}"/>
              </a:ext>
            </a:extLst>
          </p:cNvPr>
          <p:cNvSpPr txBox="1"/>
          <p:nvPr/>
        </p:nvSpPr>
        <p:spPr>
          <a:xfrm>
            <a:off x="2860561" y="1631220"/>
            <a:ext cx="9821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Zodiac</a:t>
            </a:r>
            <a:endParaRPr lang="en-US">
              <a:latin typeface="+mn-lt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A05A35A7-2D5F-35A8-1EA5-FE1C271CCFBA}"/>
              </a:ext>
            </a:extLst>
          </p:cNvPr>
          <p:cNvSpPr txBox="1"/>
          <p:nvPr/>
        </p:nvSpPr>
        <p:spPr>
          <a:xfrm>
            <a:off x="954008" y="1967232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5</a:t>
            </a:r>
            <a:endParaRPr lang="en-US">
              <a:latin typeface="+mn-lt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324F7A88-9A5E-3FAC-E429-81A3C26D4807}"/>
              </a:ext>
            </a:extLst>
          </p:cNvPr>
          <p:cNvSpPr txBox="1"/>
          <p:nvPr/>
        </p:nvSpPr>
        <p:spPr>
          <a:xfrm>
            <a:off x="956643" y="246889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22</a:t>
            </a:r>
            <a:endParaRPr lang="en-US">
              <a:latin typeface="+mn-lt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DAF67E34-B893-84DA-D600-98EDD356C411}"/>
              </a:ext>
            </a:extLst>
          </p:cNvPr>
          <p:cNvSpPr txBox="1"/>
          <p:nvPr/>
        </p:nvSpPr>
        <p:spPr>
          <a:xfrm>
            <a:off x="954008" y="294530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25</a:t>
            </a:r>
            <a:endParaRPr lang="en-US">
              <a:latin typeface="+mn-lt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9D4BB7C0-33AF-6238-88D1-871833821D27}"/>
              </a:ext>
            </a:extLst>
          </p:cNvPr>
          <p:cNvSpPr txBox="1"/>
          <p:nvPr/>
        </p:nvSpPr>
        <p:spPr>
          <a:xfrm>
            <a:off x="956643" y="343434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58</a:t>
            </a:r>
            <a:endParaRPr lang="en-US">
              <a:latin typeface="+mn-lt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FF81D6DD-AB2B-9901-5136-C79D9169F172}"/>
              </a:ext>
            </a:extLst>
          </p:cNvPr>
          <p:cNvSpPr txBox="1"/>
          <p:nvPr/>
        </p:nvSpPr>
        <p:spPr>
          <a:xfrm>
            <a:off x="954008" y="3923380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31</a:t>
            </a:r>
            <a:endParaRPr lang="en-US">
              <a:latin typeface="+mn-lt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0EB8D0DA-1441-B562-9C46-1B3DC27BBA78}"/>
              </a:ext>
            </a:extLst>
          </p:cNvPr>
          <p:cNvSpPr txBox="1"/>
          <p:nvPr/>
        </p:nvSpPr>
        <p:spPr>
          <a:xfrm>
            <a:off x="1453991" y="1974102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110</a:t>
            </a:r>
            <a:endParaRPr lang="en-US">
              <a:latin typeface="+mn-lt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DD6192ED-EBA9-F884-FD50-470DCFDE1C4C}"/>
              </a:ext>
            </a:extLst>
          </p:cNvPr>
          <p:cNvSpPr txBox="1"/>
          <p:nvPr/>
        </p:nvSpPr>
        <p:spPr>
          <a:xfrm>
            <a:off x="1453991" y="246089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179</a:t>
            </a:r>
            <a:endParaRPr lang="en-US">
              <a:latin typeface="+mn-lt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99984575-FDE2-B94B-596B-C4724F8F497E}"/>
              </a:ext>
            </a:extLst>
          </p:cNvPr>
          <p:cNvSpPr txBox="1"/>
          <p:nvPr/>
        </p:nvSpPr>
        <p:spPr>
          <a:xfrm>
            <a:off x="1444684" y="2960895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192</a:t>
            </a:r>
            <a:endParaRPr lang="en-US">
              <a:latin typeface="+mn-lt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0B83042F-523B-2D53-3AE2-0CE3BED56ECF}"/>
              </a:ext>
            </a:extLst>
          </p:cNvPr>
          <p:cNvSpPr txBox="1"/>
          <p:nvPr/>
        </p:nvSpPr>
        <p:spPr>
          <a:xfrm>
            <a:off x="1444684" y="343434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163</a:t>
            </a:r>
            <a:endParaRPr lang="en-US">
              <a:latin typeface="+mn-lt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EB15E18-4B40-C136-E165-2BC2F979D64B}"/>
              </a:ext>
            </a:extLst>
          </p:cNvPr>
          <p:cNvSpPr txBox="1"/>
          <p:nvPr/>
        </p:nvSpPr>
        <p:spPr>
          <a:xfrm>
            <a:off x="1444684" y="391953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169</a:t>
            </a:r>
            <a:endParaRPr lang="en-US">
              <a:latin typeface="+mn-lt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C30A94CD-1479-C1E3-DB60-2ABF282019E4}"/>
              </a:ext>
            </a:extLst>
          </p:cNvPr>
          <p:cNvSpPr txBox="1"/>
          <p:nvPr/>
        </p:nvSpPr>
        <p:spPr>
          <a:xfrm>
            <a:off x="1948736" y="197985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0</a:t>
            </a:r>
            <a:endParaRPr lang="en-US">
              <a:latin typeface="+mn-lt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A73B6FE0-3B40-BAEA-320C-F68250D3590B}"/>
              </a:ext>
            </a:extLst>
          </p:cNvPr>
          <p:cNvSpPr txBox="1"/>
          <p:nvPr/>
        </p:nvSpPr>
        <p:spPr>
          <a:xfrm>
            <a:off x="1951339" y="245658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2</a:t>
            </a:r>
            <a:endParaRPr lang="en-US">
              <a:latin typeface="+mn-lt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B3B0CCCB-5681-273E-05C8-E1C2E38147BC}"/>
              </a:ext>
            </a:extLst>
          </p:cNvPr>
          <p:cNvSpPr txBox="1"/>
          <p:nvPr/>
        </p:nvSpPr>
        <p:spPr>
          <a:xfrm>
            <a:off x="1958012" y="2953575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0</a:t>
            </a:r>
            <a:endParaRPr lang="en-US">
              <a:latin typeface="+mn-lt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E230D013-E023-977F-A40B-31264CEE644D}"/>
              </a:ext>
            </a:extLst>
          </p:cNvPr>
          <p:cNvSpPr txBox="1"/>
          <p:nvPr/>
        </p:nvSpPr>
        <p:spPr>
          <a:xfrm>
            <a:off x="1958012" y="344261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1</a:t>
            </a:r>
            <a:endParaRPr lang="en-US">
              <a:latin typeface="+mn-lt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365E902D-7614-2D78-A83B-D15A2A42A064}"/>
              </a:ext>
            </a:extLst>
          </p:cNvPr>
          <p:cNvSpPr txBox="1"/>
          <p:nvPr/>
        </p:nvSpPr>
        <p:spPr>
          <a:xfrm>
            <a:off x="1958012" y="3926427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1</a:t>
            </a:r>
            <a:endParaRPr lang="en-US">
              <a:latin typeface="+mn-lt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8FBC9F56-DFBC-ABED-B2D3-BA884C44B8AC}"/>
              </a:ext>
            </a:extLst>
          </p:cNvPr>
          <p:cNvSpPr txBox="1"/>
          <p:nvPr/>
        </p:nvSpPr>
        <p:spPr>
          <a:xfrm>
            <a:off x="2442399" y="197985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18 </a:t>
            </a:r>
            <a:endParaRPr lang="en-US">
              <a:latin typeface="+mn-lt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ED43D0C0-95EA-8591-6199-D6B65570C3D7}"/>
              </a:ext>
            </a:extLst>
          </p:cNvPr>
          <p:cNvSpPr txBox="1"/>
          <p:nvPr/>
        </p:nvSpPr>
        <p:spPr>
          <a:xfrm>
            <a:off x="2442399" y="2462581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endParaRPr lang="en-US">
              <a:latin typeface="+mn-lt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E0323CBB-E0E6-D6A7-4B5A-E3DBF3C432DD}"/>
              </a:ext>
            </a:extLst>
          </p:cNvPr>
          <p:cNvSpPr txBox="1"/>
          <p:nvPr/>
        </p:nvSpPr>
        <p:spPr>
          <a:xfrm>
            <a:off x="2442399" y="294530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92 </a:t>
            </a:r>
            <a:endParaRPr lang="en-US">
              <a:latin typeface="+mn-lt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6817A6E4-181A-739C-BA22-B127FFD07BB3}"/>
              </a:ext>
            </a:extLst>
          </p:cNvPr>
          <p:cNvSpPr txBox="1"/>
          <p:nvPr/>
        </p:nvSpPr>
        <p:spPr>
          <a:xfrm>
            <a:off x="2454977" y="3445630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70 </a:t>
            </a:r>
            <a:endParaRPr lang="en-US">
              <a:latin typeface="+mn-lt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10D4967B-40E6-65D5-E07D-D2A41E75555D}"/>
              </a:ext>
            </a:extLst>
          </p:cNvPr>
          <p:cNvSpPr txBox="1"/>
          <p:nvPr/>
        </p:nvSpPr>
        <p:spPr>
          <a:xfrm>
            <a:off x="2454977" y="392262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82 </a:t>
            </a:r>
            <a:endParaRPr lang="en-US">
              <a:latin typeface="+mn-lt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A8509308-28E1-EF32-DB6A-A98B79D5A9CE}"/>
              </a:ext>
            </a:extLst>
          </p:cNvPr>
          <p:cNvSpPr txBox="1"/>
          <p:nvPr/>
        </p:nvSpPr>
        <p:spPr>
          <a:xfrm>
            <a:off x="2454977" y="246867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87 </a:t>
            </a:r>
            <a:endParaRPr lang="en-US">
              <a:latin typeface="+mn-lt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B4C56872-B36B-A7FF-EC76-ABE039EA56B3}"/>
              </a:ext>
            </a:extLst>
          </p:cNvPr>
          <p:cNvSpPr txBox="1"/>
          <p:nvPr/>
        </p:nvSpPr>
        <p:spPr>
          <a:xfrm>
            <a:off x="2946037" y="196459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Leo </a:t>
            </a:r>
            <a:endParaRPr lang="en-US">
              <a:latin typeface="+mn-lt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362CC715-ED0D-C28A-97C8-8B9EC00172BA}"/>
              </a:ext>
            </a:extLst>
          </p:cNvPr>
          <p:cNvSpPr txBox="1"/>
          <p:nvPr/>
        </p:nvSpPr>
        <p:spPr>
          <a:xfrm>
            <a:off x="2840860" y="2452103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Taurus </a:t>
            </a:r>
            <a:endParaRPr lang="en-US">
              <a:latin typeface="+mn-lt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49BAE934-696A-4AC0-7380-9680DB35A168}"/>
              </a:ext>
            </a:extLst>
          </p:cNvPr>
          <p:cNvSpPr txBox="1"/>
          <p:nvPr/>
        </p:nvSpPr>
        <p:spPr>
          <a:xfrm>
            <a:off x="2840860" y="2941140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Virgo </a:t>
            </a:r>
            <a:endParaRPr lang="en-US">
              <a:latin typeface="+mn-lt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5D60DDFC-64DB-0E4F-AD58-42B3E71E7331}"/>
              </a:ext>
            </a:extLst>
          </p:cNvPr>
          <p:cNvSpPr txBox="1"/>
          <p:nvPr/>
        </p:nvSpPr>
        <p:spPr>
          <a:xfrm>
            <a:off x="2851448" y="3437609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Leo </a:t>
            </a:r>
            <a:endParaRPr lang="en-US">
              <a:latin typeface="+mn-lt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4E84959E-BAE0-5BF8-861A-D152A940702E}"/>
              </a:ext>
            </a:extLst>
          </p:cNvPr>
          <p:cNvSpPr txBox="1"/>
          <p:nvPr/>
        </p:nvSpPr>
        <p:spPr>
          <a:xfrm>
            <a:off x="2840860" y="3926427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Aries </a:t>
            </a:r>
            <a:endParaRPr lang="en-US">
              <a:latin typeface="+mn-lt"/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1B5E216E-5105-018D-08E7-3DC6F14A21ED}"/>
              </a:ext>
            </a:extLst>
          </p:cNvPr>
          <p:cNvSpPr>
            <a:spLocks/>
          </p:cNvSpPr>
          <p:nvPr/>
        </p:nvSpPr>
        <p:spPr>
          <a:xfrm>
            <a:off x="3716931" y="1872134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537CB96A-B008-7C23-D472-E5EB372B6614}"/>
              </a:ext>
            </a:extLst>
          </p:cNvPr>
          <p:cNvSpPr>
            <a:spLocks/>
          </p:cNvSpPr>
          <p:nvPr/>
        </p:nvSpPr>
        <p:spPr>
          <a:xfrm>
            <a:off x="3716931" y="2361171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554A489F-CCCB-D9F1-4FED-515F3E136683}"/>
              </a:ext>
            </a:extLst>
          </p:cNvPr>
          <p:cNvSpPr>
            <a:spLocks/>
          </p:cNvSpPr>
          <p:nvPr/>
        </p:nvSpPr>
        <p:spPr>
          <a:xfrm>
            <a:off x="3716931" y="2850208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2AE91B48-3580-7E16-820D-ECA2262463EF}"/>
              </a:ext>
            </a:extLst>
          </p:cNvPr>
          <p:cNvSpPr>
            <a:spLocks/>
          </p:cNvSpPr>
          <p:nvPr/>
        </p:nvSpPr>
        <p:spPr>
          <a:xfrm>
            <a:off x="3716931" y="3339245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7C7F729F-FF86-48D3-0F8D-7BD57D231C04}"/>
              </a:ext>
            </a:extLst>
          </p:cNvPr>
          <p:cNvSpPr>
            <a:spLocks/>
          </p:cNvSpPr>
          <p:nvPr/>
        </p:nvSpPr>
        <p:spPr>
          <a:xfrm>
            <a:off x="3716931" y="3828283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3D46338E-A045-CB5E-063D-6AF742060558}"/>
              </a:ext>
            </a:extLst>
          </p:cNvPr>
          <p:cNvSpPr txBox="1"/>
          <p:nvPr/>
        </p:nvSpPr>
        <p:spPr>
          <a:xfrm>
            <a:off x="3625310" y="1309729"/>
            <a:ext cx="9821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Weekly Bowls of Ramen</a:t>
            </a:r>
            <a:endParaRPr lang="en-US">
              <a:latin typeface="+mn-lt"/>
            </a:endParaRP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1EFA77C7-0B67-EA99-1DCF-2EF8FF19CF04}"/>
              </a:ext>
            </a:extLst>
          </p:cNvPr>
          <p:cNvSpPr txBox="1"/>
          <p:nvPr/>
        </p:nvSpPr>
        <p:spPr>
          <a:xfrm>
            <a:off x="3714785" y="197354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0 </a:t>
            </a:r>
            <a:endParaRPr lang="en-US">
              <a:latin typeface="+mn-lt"/>
            </a:endParaRP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F102731C-FB9B-E26D-D662-3A54792ACDC2}"/>
              </a:ext>
            </a:extLst>
          </p:cNvPr>
          <p:cNvSpPr txBox="1"/>
          <p:nvPr/>
        </p:nvSpPr>
        <p:spPr>
          <a:xfrm>
            <a:off x="3725217" y="246867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 </a:t>
            </a:r>
            <a:endParaRPr lang="en-US">
              <a:latin typeface="+mn-lt"/>
            </a:endParaRP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4732EE02-C08E-8660-008C-5D4E619E9FBA}"/>
              </a:ext>
            </a:extLst>
          </p:cNvPr>
          <p:cNvSpPr txBox="1"/>
          <p:nvPr/>
        </p:nvSpPr>
        <p:spPr>
          <a:xfrm>
            <a:off x="3718131" y="2951618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 </a:t>
            </a:r>
            <a:endParaRPr lang="en-US">
              <a:latin typeface="+mn-lt"/>
            </a:endParaRP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A0EF51D0-A2CA-137A-2E28-712014B26716}"/>
              </a:ext>
            </a:extLst>
          </p:cNvPr>
          <p:cNvSpPr txBox="1"/>
          <p:nvPr/>
        </p:nvSpPr>
        <p:spPr>
          <a:xfrm>
            <a:off x="3717714" y="343434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3 </a:t>
            </a:r>
            <a:endParaRPr lang="en-US">
              <a:latin typeface="+mn-lt"/>
            </a:endParaRP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C307F924-6F53-6D81-09BD-57D5E975EB1B}"/>
              </a:ext>
            </a:extLst>
          </p:cNvPr>
          <p:cNvSpPr txBox="1"/>
          <p:nvPr/>
        </p:nvSpPr>
        <p:spPr>
          <a:xfrm>
            <a:off x="3717714" y="3919339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 </a:t>
            </a:r>
            <a:endParaRPr lang="en-US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827805AE-5628-D4BC-3DB8-26FFCC1CB202}"/>
                  </a:ext>
                </a:extLst>
              </p:cNvPr>
              <p:cNvSpPr txBox="1"/>
              <p:nvPr/>
            </p:nvSpPr>
            <p:spPr>
              <a:xfrm>
                <a:off x="1894172" y="4725874"/>
                <a:ext cx="5398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827805AE-5628-D4BC-3DB8-26FFCC1CB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72" y="4725874"/>
                <a:ext cx="539868" cy="276999"/>
              </a:xfrm>
              <a:prstGeom prst="rect">
                <a:avLst/>
              </a:prstGeom>
              <a:blipFill>
                <a:blip r:embed="rId3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3" name="Rectangle 312">
            <a:extLst>
              <a:ext uri="{FF2B5EF4-FFF2-40B4-BE49-F238E27FC236}">
                <a16:creationId xmlns:a16="http://schemas.microsoft.com/office/drawing/2014/main" id="{AF967C20-EE14-B606-9B54-16D91EAC9356}"/>
              </a:ext>
            </a:extLst>
          </p:cNvPr>
          <p:cNvSpPr>
            <a:spLocks/>
          </p:cNvSpPr>
          <p:nvPr/>
        </p:nvSpPr>
        <p:spPr>
          <a:xfrm>
            <a:off x="960338" y="4318439"/>
            <a:ext cx="418162" cy="4182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20063F3C-042C-9A45-D226-6D8639387F39}"/>
              </a:ext>
            </a:extLst>
          </p:cNvPr>
          <p:cNvSpPr>
            <a:spLocks/>
          </p:cNvSpPr>
          <p:nvPr/>
        </p:nvSpPr>
        <p:spPr>
          <a:xfrm>
            <a:off x="1457686" y="4318439"/>
            <a:ext cx="418162" cy="4182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DA786816-BE5F-400A-FAE9-A3730DDF11C2}"/>
              </a:ext>
            </a:extLst>
          </p:cNvPr>
          <p:cNvSpPr>
            <a:spLocks/>
          </p:cNvSpPr>
          <p:nvPr/>
        </p:nvSpPr>
        <p:spPr>
          <a:xfrm>
            <a:off x="1955035" y="4318439"/>
            <a:ext cx="418162" cy="4182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32F49258-4E8C-EBB8-C6F6-2097EA43F3FC}"/>
              </a:ext>
            </a:extLst>
          </p:cNvPr>
          <p:cNvSpPr>
            <a:spLocks/>
          </p:cNvSpPr>
          <p:nvPr/>
        </p:nvSpPr>
        <p:spPr>
          <a:xfrm>
            <a:off x="2452383" y="4318439"/>
            <a:ext cx="418162" cy="4182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A1EAD1DE-1602-113B-3C0A-4F6C8860F437}"/>
              </a:ext>
            </a:extLst>
          </p:cNvPr>
          <p:cNvSpPr>
            <a:spLocks/>
          </p:cNvSpPr>
          <p:nvPr/>
        </p:nvSpPr>
        <p:spPr>
          <a:xfrm>
            <a:off x="2949732" y="4318439"/>
            <a:ext cx="418162" cy="4182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747CAF84-E936-9DC9-62C6-5A99EA27F305}"/>
              </a:ext>
            </a:extLst>
          </p:cNvPr>
          <p:cNvSpPr txBox="1"/>
          <p:nvPr/>
        </p:nvSpPr>
        <p:spPr>
          <a:xfrm>
            <a:off x="957703" y="441353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16</a:t>
            </a:r>
            <a:endParaRPr lang="en-US">
              <a:latin typeface="+mn-lt"/>
            </a:endParaRP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CB4C9FFE-3EE7-A850-F569-22C575166698}"/>
              </a:ext>
            </a:extLst>
          </p:cNvPr>
          <p:cNvSpPr txBox="1"/>
          <p:nvPr/>
        </p:nvSpPr>
        <p:spPr>
          <a:xfrm>
            <a:off x="1448379" y="4409689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193</a:t>
            </a:r>
            <a:endParaRPr lang="en-US">
              <a:latin typeface="+mn-lt"/>
            </a:endParaRP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FD078F0B-97DC-C46F-AB82-99AAB7101C6B}"/>
              </a:ext>
            </a:extLst>
          </p:cNvPr>
          <p:cNvSpPr txBox="1"/>
          <p:nvPr/>
        </p:nvSpPr>
        <p:spPr>
          <a:xfrm>
            <a:off x="1961707" y="441658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en-US">
              <a:latin typeface="+mn-lt"/>
            </a:endParaRP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3CEA0081-3CAA-33C3-FCE7-BB815511769C}"/>
              </a:ext>
            </a:extLst>
          </p:cNvPr>
          <p:cNvSpPr txBox="1"/>
          <p:nvPr/>
        </p:nvSpPr>
        <p:spPr>
          <a:xfrm>
            <a:off x="2458672" y="4412782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120 </a:t>
            </a:r>
            <a:endParaRPr lang="en-US">
              <a:latin typeface="+mn-lt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406FC619-E19A-4232-A676-7ED49C41A0A5}"/>
              </a:ext>
            </a:extLst>
          </p:cNvPr>
          <p:cNvSpPr txBox="1"/>
          <p:nvPr/>
        </p:nvSpPr>
        <p:spPr>
          <a:xfrm>
            <a:off x="2840860" y="4409603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Virgo </a:t>
            </a:r>
            <a:endParaRPr lang="en-US">
              <a:latin typeface="+mn-lt"/>
            </a:endParaRP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474BC3C7-FD86-02AB-275F-5B1A58A403CF}"/>
              </a:ext>
            </a:extLst>
          </p:cNvPr>
          <p:cNvSpPr>
            <a:spLocks/>
          </p:cNvSpPr>
          <p:nvPr/>
        </p:nvSpPr>
        <p:spPr>
          <a:xfrm>
            <a:off x="3717359" y="4316042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AB5E2698-3955-800A-92C6-A88702EE5C30}"/>
              </a:ext>
            </a:extLst>
          </p:cNvPr>
          <p:cNvSpPr txBox="1"/>
          <p:nvPr/>
        </p:nvSpPr>
        <p:spPr>
          <a:xfrm>
            <a:off x="3718398" y="441486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6 </a:t>
            </a:r>
            <a:endParaRPr lang="en-US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4C1C0482-E06D-6B4C-F889-5DC1F5DC76F6}"/>
                  </a:ext>
                </a:extLst>
              </p:cNvPr>
              <p:cNvSpPr txBox="1"/>
              <p:nvPr/>
            </p:nvSpPr>
            <p:spPr>
              <a:xfrm>
                <a:off x="436834" y="2887157"/>
                <a:ext cx="5398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4C1C0482-E06D-6B4C-F889-5DC1F5DC7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34" y="2887157"/>
                <a:ext cx="539868" cy="276999"/>
              </a:xfrm>
              <a:prstGeom prst="rect">
                <a:avLst/>
              </a:prstGeom>
              <a:blipFill>
                <a:blip r:embed="rId4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9" name="Title 7">
            <a:extLst>
              <a:ext uri="{FF2B5EF4-FFF2-40B4-BE49-F238E27FC236}">
                <a16:creationId xmlns:a16="http://schemas.microsoft.com/office/drawing/2014/main" id="{60EC1175-4500-C0AD-55D1-8E4395EAC80F}"/>
              </a:ext>
            </a:extLst>
          </p:cNvPr>
          <p:cNvSpPr txBox="1">
            <a:spLocks/>
          </p:cNvSpPr>
          <p:nvPr/>
        </p:nvSpPr>
        <p:spPr>
          <a:xfrm>
            <a:off x="-208688" y="770698"/>
            <a:ext cx="6626488" cy="360001"/>
          </a:xfrm>
        </p:spPr>
        <p:txBody>
          <a:bodyPr lIns="360000" tIns="360000" rIns="360000" bIns="36000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pPr algn="ctr"/>
            <a:r>
              <a:rPr lang="en-US" sz="1400">
                <a:solidFill>
                  <a:schemeClr val="accent2"/>
                </a:solidFill>
                <a:cs typeface="Arial" panose="020B0604020202020204" pitchFamily="34" charset="0"/>
              </a:rPr>
              <a:t>What characteristics influence a person’s weekly ramen consumption?</a:t>
            </a:r>
            <a:endParaRPr lang="en-US" sz="1000" i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733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0B5E9-0208-3D22-C9AF-23E7915AB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53A980A3-1F03-6EBA-AA95-4CB1E30CAF5F}"/>
              </a:ext>
            </a:extLst>
          </p:cNvPr>
          <p:cNvSpPr txBox="1">
            <a:spLocks/>
          </p:cNvSpPr>
          <p:nvPr/>
        </p:nvSpPr>
        <p:spPr>
          <a:xfrm>
            <a:off x="577850" y="514350"/>
            <a:ext cx="79883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r>
              <a:rPr lang="en-US" b="1"/>
              <a:t>Exclusion </a:t>
            </a:r>
            <a:r>
              <a:rPr lang="en-US"/>
              <a:t>Automatic Threshold Selection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4D478F2-B112-94A6-F224-744B11949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860625"/>
              </p:ext>
            </p:extLst>
          </p:nvPr>
        </p:nvGraphicFramePr>
        <p:xfrm>
          <a:off x="156519" y="534988"/>
          <a:ext cx="8830962" cy="407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6E455F-DFF8-9B6A-DC5D-96DE45A78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942182" y="3019782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9A5C1B8-5726-D154-BBFF-47DBE3D5FB88}"/>
              </a:ext>
            </a:extLst>
          </p:cNvPr>
          <p:cNvSpPr txBox="1"/>
          <p:nvPr/>
        </p:nvSpPr>
        <p:spPr>
          <a:xfrm>
            <a:off x="226212" y="3460511"/>
            <a:ext cx="143194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rPr>
              <a:t>Ensure the structure is maintained but the correlation between the response and design matrix is lost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E88BBC-9192-7046-F0F7-5328532B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5791" y="3387729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61EF71-573F-C447-1993-C04AF6CCD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2832919" y="3023615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FFF85D0-2C00-9FF9-D411-D98C713D10BB}"/>
              </a:ext>
            </a:extLst>
          </p:cNvPr>
          <p:cNvSpPr txBox="1"/>
          <p:nvPr/>
        </p:nvSpPr>
        <p:spPr>
          <a:xfrm>
            <a:off x="2116949" y="3510218"/>
            <a:ext cx="143194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  <a:t>Define the 95</a:t>
            </a:r>
            <a:r>
              <a:rPr lang="en-US" sz="1050" baseline="3000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  <a:t>th</a:t>
            </a:r>
            <a:r>
              <a:rPr lang="en-US" sz="105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  <a:t> percentile selection probability as an exclusion threshold, an estimate of noise variable’s selection probability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EA41F0-5C80-8F9C-BE94-76D55419E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03013" y="3391562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5F77FD-9600-D508-3E25-1ABD8291C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579543" y="3023615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C2D597A-9CC0-89E5-5A32-6E8B0CD07414}"/>
              </a:ext>
            </a:extLst>
          </p:cNvPr>
          <p:cNvSpPr txBox="1"/>
          <p:nvPr/>
        </p:nvSpPr>
        <p:spPr>
          <a:xfrm>
            <a:off x="3863573" y="3464344"/>
            <a:ext cx="1431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  <a:t>Run Automatic Threshold Selection as normal, however only consider the variables with a selection probability greater than the exclusion threshold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41E318-B365-D34E-D4C1-6A2E424F2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44262" y="3381837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13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54C61-46C6-FAD4-1F49-0D0E0020C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66CD0650-891D-2A1B-D953-3511E3D88613}"/>
              </a:ext>
            </a:extLst>
          </p:cNvPr>
          <p:cNvSpPr txBox="1">
            <a:spLocks/>
          </p:cNvSpPr>
          <p:nvPr/>
        </p:nvSpPr>
        <p:spPr>
          <a:xfrm>
            <a:off x="577850" y="514350"/>
            <a:ext cx="79883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r>
              <a:rPr lang="en-US" b="1"/>
              <a:t>Exclusion </a:t>
            </a:r>
            <a:r>
              <a:rPr lang="en-US"/>
              <a:t>Automatic Threshold Selection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3F005D6-8CA3-CBFB-AD32-48FC4FBB5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9941110"/>
              </p:ext>
            </p:extLst>
          </p:nvPr>
        </p:nvGraphicFramePr>
        <p:xfrm>
          <a:off x="156519" y="534988"/>
          <a:ext cx="8830962" cy="407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AD37CB4-F8C9-0944-73E6-A2DE9CAE5622}"/>
              </a:ext>
            </a:extLst>
          </p:cNvPr>
          <p:cNvSpPr txBox="1"/>
          <p:nvPr/>
        </p:nvSpPr>
        <p:spPr>
          <a:xfrm>
            <a:off x="226212" y="3460511"/>
            <a:ext cx="143194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rPr>
              <a:t>Ensure the structure is maintained but the correlation between the response and design matrix is lost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0406E7-C038-490A-45C1-CE925EFDD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5791" y="3387729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5818C7-6224-FE80-D40E-01F70F384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2832919" y="3023615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946E663-4FCB-E2A5-F108-FB931745801D}"/>
              </a:ext>
            </a:extLst>
          </p:cNvPr>
          <p:cNvSpPr txBox="1"/>
          <p:nvPr/>
        </p:nvSpPr>
        <p:spPr>
          <a:xfrm>
            <a:off x="2116949" y="3510218"/>
            <a:ext cx="143194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  <a:t>Define the 95</a:t>
            </a:r>
            <a:r>
              <a:rPr lang="en-US" sz="1050" baseline="3000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  <a:t>th</a:t>
            </a:r>
            <a:r>
              <a:rPr lang="en-US" sz="105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  <a:t> percentile selection probability as an exclusion threshold, an estimate of noise variable’s selection probability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F87357-DB71-9ADF-18E2-644F03DF2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03013" y="3391562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863554-E32D-CFC7-5854-FC4C7130F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579543" y="3023615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FB153D7-DC79-0EE5-220A-2BC542B04F67}"/>
              </a:ext>
            </a:extLst>
          </p:cNvPr>
          <p:cNvSpPr txBox="1"/>
          <p:nvPr/>
        </p:nvSpPr>
        <p:spPr>
          <a:xfrm>
            <a:off x="3863573" y="3464344"/>
            <a:ext cx="1431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tx1"/>
                </a:solidFill>
                <a:latin typeface="+mn-lt"/>
                <a:ea typeface="Roboto Light" panose="02000000000000000000" pitchFamily="2" charset="0"/>
              </a:rPr>
              <a:t>Run Automatic Threshold Selection as normal, however only consider the variables with a selection probability greater than the exclusion threshold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13087A-C2CC-BC0F-1748-13ECE4617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44262" y="3381837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64659F-5C3B-E945-2985-BFC9C6A21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942182" y="3019782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6031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A92D8-FC5B-16B0-2A6D-33D48A291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68E94-DEF6-E5B6-67D8-9CC008C2B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4" y="630267"/>
            <a:ext cx="7772400" cy="431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C10735A-3B36-F883-9C82-6807F87A76CD}"/>
              </a:ext>
            </a:extLst>
          </p:cNvPr>
          <p:cNvCxnSpPr>
            <a:cxnSpLocks/>
          </p:cNvCxnSpPr>
          <p:nvPr/>
        </p:nvCxnSpPr>
        <p:spPr>
          <a:xfrm>
            <a:off x="6789945" y="2929755"/>
            <a:ext cx="0" cy="996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3038189-E3A1-761E-E142-1E627C840D97}"/>
              </a:ext>
            </a:extLst>
          </p:cNvPr>
          <p:cNvSpPr txBox="1"/>
          <p:nvPr/>
        </p:nvSpPr>
        <p:spPr>
          <a:xfrm>
            <a:off x="5821280" y="2014150"/>
            <a:ext cx="2930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95</a:t>
            </a:r>
            <a:r>
              <a:rPr lang="en-US" baseline="30000"/>
              <a:t>th</a:t>
            </a:r>
            <a:r>
              <a:rPr lang="en-US"/>
              <a:t> percentile of estimated selection probability of noise variables is 0.19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61AB5B-4DB5-FBFF-1312-883F1D258ED5}"/>
              </a:ext>
            </a:extLst>
          </p:cNvPr>
          <p:cNvCxnSpPr>
            <a:cxnSpLocks/>
          </p:cNvCxnSpPr>
          <p:nvPr/>
        </p:nvCxnSpPr>
        <p:spPr>
          <a:xfrm>
            <a:off x="829979" y="4125958"/>
            <a:ext cx="73067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D22A9-5BEE-A8F7-DECE-AE2AD6172505}"/>
              </a:ext>
            </a:extLst>
          </p:cNvPr>
          <p:cNvSpPr/>
          <p:nvPr/>
        </p:nvSpPr>
        <p:spPr>
          <a:xfrm>
            <a:off x="829979" y="4125958"/>
            <a:ext cx="7306796" cy="607603"/>
          </a:xfrm>
          <a:prstGeom prst="rect">
            <a:avLst/>
          </a:prstGeom>
          <a:solidFill>
            <a:schemeClr val="bg1">
              <a:lumMod val="85000"/>
              <a:alpha val="529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91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A92D8-FC5B-16B0-2A6D-33D48A291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0B1675-471E-63F1-A9CD-9DBA4DE56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4" y="630267"/>
            <a:ext cx="7772400" cy="43180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196D50-20AD-3983-59BE-305C3607E8A7}"/>
              </a:ext>
            </a:extLst>
          </p:cNvPr>
          <p:cNvCxnSpPr>
            <a:cxnSpLocks/>
          </p:cNvCxnSpPr>
          <p:nvPr/>
        </p:nvCxnSpPr>
        <p:spPr>
          <a:xfrm>
            <a:off x="6789945" y="2929755"/>
            <a:ext cx="0" cy="996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7AA0690-B80C-9D0A-7C5F-9D5E798B6417}"/>
              </a:ext>
            </a:extLst>
          </p:cNvPr>
          <p:cNvSpPr txBox="1"/>
          <p:nvPr/>
        </p:nvSpPr>
        <p:spPr>
          <a:xfrm>
            <a:off x="5821280" y="2014150"/>
            <a:ext cx="2930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95</a:t>
            </a:r>
            <a:r>
              <a:rPr lang="en-US" baseline="30000"/>
              <a:t>th</a:t>
            </a:r>
            <a:r>
              <a:rPr lang="en-US"/>
              <a:t> percentile of estimated selection probability of noise variables is 0.19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C9F07A-FE8C-FB10-461F-DA698818A8A7}"/>
              </a:ext>
            </a:extLst>
          </p:cNvPr>
          <p:cNvCxnSpPr>
            <a:cxnSpLocks/>
          </p:cNvCxnSpPr>
          <p:nvPr/>
        </p:nvCxnSpPr>
        <p:spPr>
          <a:xfrm flipH="1" flipV="1">
            <a:off x="1351139" y="755913"/>
            <a:ext cx="12328" cy="3966547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Muscular arm outline">
            <a:extLst>
              <a:ext uri="{FF2B5EF4-FFF2-40B4-BE49-F238E27FC236}">
                <a16:creationId xmlns:a16="http://schemas.microsoft.com/office/drawing/2014/main" id="{F39FD6DD-16AF-2B70-0FB7-E5F015933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2487" y="504190"/>
            <a:ext cx="914400" cy="914400"/>
          </a:xfrm>
          <a:prstGeom prst="rect">
            <a:avLst/>
          </a:prstGeom>
        </p:spPr>
      </p:pic>
      <p:pic>
        <p:nvPicPr>
          <p:cNvPr id="9" name="Graphic 8" descr="Badge Tick1 outline">
            <a:extLst>
              <a:ext uri="{FF2B5EF4-FFF2-40B4-BE49-F238E27FC236}">
                <a16:creationId xmlns:a16="http://schemas.microsoft.com/office/drawing/2014/main" id="{F058A281-F0F6-E2D7-2523-1CB4CF8E89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86296" y="504190"/>
            <a:ext cx="914400" cy="914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2CE2101-C238-F88B-1777-63D0F8B3B1E5}"/>
              </a:ext>
            </a:extLst>
          </p:cNvPr>
          <p:cNvSpPr/>
          <p:nvPr/>
        </p:nvSpPr>
        <p:spPr>
          <a:xfrm>
            <a:off x="841122" y="4125958"/>
            <a:ext cx="7306796" cy="607603"/>
          </a:xfrm>
          <a:prstGeom prst="rect">
            <a:avLst/>
          </a:prstGeom>
          <a:solidFill>
            <a:schemeClr val="bg1">
              <a:lumMod val="85000"/>
              <a:alpha val="529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6B4F9B-44E5-AE00-BE79-E3F72EA750CC}"/>
              </a:ext>
            </a:extLst>
          </p:cNvPr>
          <p:cNvCxnSpPr>
            <a:cxnSpLocks/>
          </p:cNvCxnSpPr>
          <p:nvPr/>
        </p:nvCxnSpPr>
        <p:spPr>
          <a:xfrm>
            <a:off x="829979" y="4125958"/>
            <a:ext cx="7306796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0969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14D891-670C-5C8F-BBC6-77BA0E615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7" y="211259"/>
            <a:ext cx="8497766" cy="472098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D6E751-21B4-0496-9E35-C2C9C45EF1B1}"/>
              </a:ext>
            </a:extLst>
          </p:cNvPr>
          <p:cNvCxnSpPr/>
          <p:nvPr/>
        </p:nvCxnSpPr>
        <p:spPr>
          <a:xfrm flipH="1">
            <a:off x="1010653" y="513347"/>
            <a:ext cx="812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D54E8E5-4BEC-BF83-8D4F-36E29E055B0F}"/>
              </a:ext>
            </a:extLst>
          </p:cNvPr>
          <p:cNvSpPr txBox="1"/>
          <p:nvPr/>
        </p:nvSpPr>
        <p:spPr>
          <a:xfrm>
            <a:off x="1823453" y="388393"/>
            <a:ext cx="2545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Signal and selected (True Positive)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9D0D5-238B-D357-78F3-5DB584A00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43"/>
          <a:stretch>
            <a:fillRect/>
          </a:stretch>
        </p:blipFill>
        <p:spPr>
          <a:xfrm>
            <a:off x="367938" y="614240"/>
            <a:ext cx="190952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422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14D891-670C-5C8F-BBC6-77BA0E615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7" y="211259"/>
            <a:ext cx="8497766" cy="472098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D6E751-21B4-0496-9E35-C2C9C45EF1B1}"/>
              </a:ext>
            </a:extLst>
          </p:cNvPr>
          <p:cNvCxnSpPr/>
          <p:nvPr/>
        </p:nvCxnSpPr>
        <p:spPr>
          <a:xfrm flipH="1">
            <a:off x="1010653" y="513347"/>
            <a:ext cx="812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D54E8E5-4BEC-BF83-8D4F-36E29E055B0F}"/>
              </a:ext>
            </a:extLst>
          </p:cNvPr>
          <p:cNvSpPr txBox="1"/>
          <p:nvPr/>
        </p:nvSpPr>
        <p:spPr>
          <a:xfrm>
            <a:off x="1823453" y="388393"/>
            <a:ext cx="2545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Signal and selected (True Positive)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569DB3-F0D3-3F82-7E83-8D6F0A997865}"/>
              </a:ext>
            </a:extLst>
          </p:cNvPr>
          <p:cNvCxnSpPr/>
          <p:nvPr/>
        </p:nvCxnSpPr>
        <p:spPr>
          <a:xfrm flipH="1">
            <a:off x="1729874" y="2660316"/>
            <a:ext cx="812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DAC4725-EA51-9516-640E-34D114768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43"/>
          <a:stretch>
            <a:fillRect/>
          </a:stretch>
        </p:blipFill>
        <p:spPr>
          <a:xfrm>
            <a:off x="367938" y="614240"/>
            <a:ext cx="190952" cy="431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97479B-51EC-2E65-FC2F-EADF10749C07}"/>
              </a:ext>
            </a:extLst>
          </p:cNvPr>
          <p:cNvSpPr txBox="1"/>
          <p:nvPr/>
        </p:nvSpPr>
        <p:spPr>
          <a:xfrm>
            <a:off x="2499895" y="2459652"/>
            <a:ext cx="1727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Noise and not selected (True Negative)</a:t>
            </a:r>
          </a:p>
        </p:txBody>
      </p:sp>
    </p:spTree>
    <p:extLst>
      <p:ext uri="{BB962C8B-B14F-4D97-AF65-F5344CB8AC3E}">
        <p14:creationId xmlns:p14="http://schemas.microsoft.com/office/powerpoint/2010/main" val="6480003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14D891-670C-5C8F-BBC6-77BA0E615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7" y="211259"/>
            <a:ext cx="8497766" cy="472098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D6E751-21B4-0496-9E35-C2C9C45EF1B1}"/>
              </a:ext>
            </a:extLst>
          </p:cNvPr>
          <p:cNvCxnSpPr/>
          <p:nvPr/>
        </p:nvCxnSpPr>
        <p:spPr>
          <a:xfrm flipH="1">
            <a:off x="1010653" y="513347"/>
            <a:ext cx="812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D54E8E5-4BEC-BF83-8D4F-36E29E055B0F}"/>
              </a:ext>
            </a:extLst>
          </p:cNvPr>
          <p:cNvSpPr txBox="1"/>
          <p:nvPr/>
        </p:nvSpPr>
        <p:spPr>
          <a:xfrm>
            <a:off x="1823453" y="388393"/>
            <a:ext cx="2545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Signal and selected (True Positive)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569DB3-F0D3-3F82-7E83-8D6F0A997865}"/>
              </a:ext>
            </a:extLst>
          </p:cNvPr>
          <p:cNvCxnSpPr/>
          <p:nvPr/>
        </p:nvCxnSpPr>
        <p:spPr>
          <a:xfrm flipH="1">
            <a:off x="1729874" y="2660316"/>
            <a:ext cx="812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CC65EDF-4D33-1151-734F-8C2392B7434A}"/>
              </a:ext>
            </a:extLst>
          </p:cNvPr>
          <p:cNvSpPr txBox="1"/>
          <p:nvPr/>
        </p:nvSpPr>
        <p:spPr>
          <a:xfrm>
            <a:off x="2499895" y="2459652"/>
            <a:ext cx="1727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Noise and not selected (True Negative)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0D4B8D-486A-D77C-B209-D2ACCAFAB9ED}"/>
              </a:ext>
            </a:extLst>
          </p:cNvPr>
          <p:cNvSpPr txBox="1"/>
          <p:nvPr/>
        </p:nvSpPr>
        <p:spPr>
          <a:xfrm>
            <a:off x="2499895" y="3385820"/>
            <a:ext cx="254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Signal and not selected </a:t>
            </a:r>
          </a:p>
          <a:p>
            <a:r>
              <a:rPr lang="en-US" sz="1200"/>
              <a:t>(False Negative)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B738C4-3C91-E428-C62F-CE2E700D6D74}"/>
              </a:ext>
            </a:extLst>
          </p:cNvPr>
          <p:cNvCxnSpPr>
            <a:cxnSpLocks/>
          </p:cNvCxnSpPr>
          <p:nvPr/>
        </p:nvCxnSpPr>
        <p:spPr>
          <a:xfrm flipH="1">
            <a:off x="1975854" y="3589323"/>
            <a:ext cx="5240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FA61728-E4D1-1097-D42B-24E5CC363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43"/>
          <a:stretch>
            <a:fillRect/>
          </a:stretch>
        </p:blipFill>
        <p:spPr>
          <a:xfrm>
            <a:off x="367938" y="614240"/>
            <a:ext cx="190952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570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8E9CA-8739-F719-7FEB-5EC5C7050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C006-0306-6C99-D777-BC5E31104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514350"/>
            <a:ext cx="7988300" cy="738664"/>
          </a:xfrm>
        </p:spPr>
        <p:txBody>
          <a:bodyPr/>
          <a:lstStyle/>
          <a:p>
            <a:r>
              <a:rPr lang="en-US"/>
              <a:t>Summary</a:t>
            </a:r>
            <a:br>
              <a:rPr lang="en-US"/>
            </a:br>
            <a:endParaRPr lang="en-US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9943427D-4A80-6BCC-D93C-3F0103E3A084}"/>
              </a:ext>
            </a:extLst>
          </p:cNvPr>
          <p:cNvSpPr txBox="1">
            <a:spLocks/>
          </p:cNvSpPr>
          <p:nvPr/>
        </p:nvSpPr>
        <p:spPr>
          <a:xfrm>
            <a:off x="807747" y="1007906"/>
            <a:ext cx="3535681" cy="3220021"/>
          </a:xfrm>
          <a:prstGeom prst="rect">
            <a:avLst/>
          </a:prstGeom>
          <a:noFill/>
        </p:spPr>
        <p:txBody>
          <a:bodyPr wrap="square" lIns="360000" tIns="360000" rIns="360000" bIns="360000">
            <a:spAutoFit/>
          </a:bodyPr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Create an algorithm to select the stable threshold parameter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endParaRPr lang="en-US" sz="1800" b="1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Automatic and minimises arbitrary threshold selection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264DE51-8C33-EA0B-2492-4DF04C370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43428" y="1177183"/>
            <a:ext cx="303474" cy="2789134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199"/>
                </a:lnTo>
              </a:path>
            </a:pathLst>
          </a:custGeom>
          <a:ln w="254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6EF411-E01D-6A28-4069-98DAD7FEAFED}"/>
              </a:ext>
            </a:extLst>
          </p:cNvPr>
          <p:cNvSpPr txBox="1">
            <a:spLocks/>
          </p:cNvSpPr>
          <p:nvPr/>
        </p:nvSpPr>
        <p:spPr>
          <a:xfrm>
            <a:off x="577850" y="514350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63742D-3725-1323-B919-50C3133FA080}"/>
              </a:ext>
            </a:extLst>
          </p:cNvPr>
          <p:cNvSpPr txBox="1"/>
          <p:nvPr/>
        </p:nvSpPr>
        <p:spPr>
          <a:xfrm>
            <a:off x="4876799" y="1556087"/>
            <a:ext cx="28085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lang="en-US" sz="1800" b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Incorporate information from stability selection to enhance the elbow method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endParaRPr lang="en-US" b="1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endParaRPr lang="en-US" sz="1800" b="1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77885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21C729B-89D2-CA6D-A2F9-7C7510BF6E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AU"/>
              <a:t>End slide with university and social links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B339CD-B7C1-7300-BACB-DA558F2FC5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4486" y="2237922"/>
            <a:ext cx="3152775" cy="2362200"/>
          </a:xfrm>
        </p:spPr>
        <p:txBody>
          <a:bodyPr/>
          <a:lstStyle/>
          <a:p>
            <a:r>
              <a:rPr lang="en-US" baseline="30000"/>
              <a:t>The University of Sydney, School of Mathematics and Statistics, Sydney NSW, Australia</a:t>
            </a:r>
          </a:p>
          <a:p>
            <a:pPr marL="12700" marR="711200">
              <a:lnSpc>
                <a:spcPct val="100000"/>
              </a:lnSpc>
            </a:pPr>
            <a:r>
              <a:rPr lang="en-AU" sz="1000">
                <a:latin typeface="Arial"/>
                <a:cs typeface="Arial"/>
              </a:rPr>
              <a:t>Martin Huang </a:t>
            </a:r>
            <a:r>
              <a:rPr lang="en-AU" sz="1000" spc="-10">
                <a:latin typeface="Arial"/>
                <a:cs typeface="Arial"/>
                <a:hlinkClick r:id="rId3"/>
              </a:rPr>
              <a:t>first.last@sydney.edu.au</a:t>
            </a:r>
            <a:endParaRPr lang="en-AU"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AU"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AU" sz="1000" b="1" spc="-10">
                <a:latin typeface="Arial"/>
                <a:cs typeface="Arial"/>
              </a:rPr>
              <a:t>E </a:t>
            </a:r>
            <a:r>
              <a:rPr lang="en-AU" sz="1000" b="1" spc="-10" err="1">
                <a:latin typeface="Arial"/>
                <a:cs typeface="Arial"/>
              </a:rPr>
              <a:t>martin.huang@sydney.edu.au</a:t>
            </a:r>
            <a:endParaRPr lang="en-AU" sz="1000">
              <a:latin typeface="Arial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3F2391-5CA2-2016-CDCE-D44E64A79806}"/>
              </a:ext>
            </a:extLst>
          </p:cNvPr>
          <p:cNvSpPr txBox="1"/>
          <p:nvPr/>
        </p:nvSpPr>
        <p:spPr>
          <a:xfrm>
            <a:off x="805241" y="2735782"/>
            <a:ext cx="447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</a:t>
            </a:r>
            <a:r>
              <a:rPr lang="en-US" err="1"/>
              <a:t>arxiv.org</a:t>
            </a:r>
            <a:r>
              <a:rPr lang="en-US"/>
              <a:t>/pdf/2505.22012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A0F3B-3244-339C-BACF-C3027FE77644}"/>
              </a:ext>
            </a:extLst>
          </p:cNvPr>
          <p:cNvSpPr txBox="1"/>
          <p:nvPr/>
        </p:nvSpPr>
        <p:spPr>
          <a:xfrm>
            <a:off x="5276088" y="2735782"/>
            <a:ext cx="3540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414141"/>
              </a:buClr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https://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github.com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MartinHuangR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/Automatic-Threshold-Selection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56DEA-685B-121F-7199-E49DC10AD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339" y="801008"/>
            <a:ext cx="1867663" cy="18676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8A826E-0465-903E-16CE-7C4875526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230" y="801008"/>
            <a:ext cx="1934774" cy="193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768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th program&#10;&#10;Description automatically generated">
            <a:extLst>
              <a:ext uri="{FF2B5EF4-FFF2-40B4-BE49-F238E27FC236}">
                <a16:creationId xmlns:a16="http://schemas.microsoft.com/office/drawing/2014/main" id="{D013C549-5ADF-0349-6BC0-B8E040212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94" y="0"/>
            <a:ext cx="62980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9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C5A3FD-9828-6243-627F-5930F47F8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54733-0699-4C77-F8EB-7F91890B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7" y="438150"/>
            <a:ext cx="7988300" cy="369332"/>
          </a:xfrm>
        </p:spPr>
        <p:txBody>
          <a:bodyPr/>
          <a:lstStyle/>
          <a:p>
            <a:r>
              <a:rPr lang="en-US"/>
              <a:t>Feature Selection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B0B536F-4F31-4B06-BA5D-030A625FEF54}"/>
              </a:ext>
            </a:extLst>
          </p:cNvPr>
          <p:cNvSpPr>
            <a:spLocks/>
          </p:cNvSpPr>
          <p:nvPr/>
        </p:nvSpPr>
        <p:spPr>
          <a:xfrm>
            <a:off x="956643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0023B7-5DFF-A3B1-7B9E-904A8F5E846D}"/>
              </a:ext>
            </a:extLst>
          </p:cNvPr>
          <p:cNvSpPr>
            <a:spLocks/>
          </p:cNvSpPr>
          <p:nvPr/>
        </p:nvSpPr>
        <p:spPr>
          <a:xfrm>
            <a:off x="1453991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830B4A84-2086-9A64-7EA9-78ADE0EE43E7}"/>
              </a:ext>
            </a:extLst>
          </p:cNvPr>
          <p:cNvSpPr>
            <a:spLocks/>
          </p:cNvSpPr>
          <p:nvPr/>
        </p:nvSpPr>
        <p:spPr>
          <a:xfrm>
            <a:off x="1951340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7F6D52AF-182C-9AA0-CE48-05B6AE5112B3}"/>
              </a:ext>
            </a:extLst>
          </p:cNvPr>
          <p:cNvSpPr>
            <a:spLocks/>
          </p:cNvSpPr>
          <p:nvPr/>
        </p:nvSpPr>
        <p:spPr>
          <a:xfrm>
            <a:off x="2448688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91AB6A95-E722-63C0-93D7-1A200550DB40}"/>
              </a:ext>
            </a:extLst>
          </p:cNvPr>
          <p:cNvSpPr>
            <a:spLocks/>
          </p:cNvSpPr>
          <p:nvPr/>
        </p:nvSpPr>
        <p:spPr>
          <a:xfrm>
            <a:off x="2946037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A0841098-724C-93D2-B870-25ABE8C8FB1B}"/>
              </a:ext>
            </a:extLst>
          </p:cNvPr>
          <p:cNvSpPr>
            <a:spLocks/>
          </p:cNvSpPr>
          <p:nvPr/>
        </p:nvSpPr>
        <p:spPr>
          <a:xfrm>
            <a:off x="956643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7459DB90-2AEE-A8F9-8141-2B5EA9F0C13A}"/>
              </a:ext>
            </a:extLst>
          </p:cNvPr>
          <p:cNvSpPr>
            <a:spLocks/>
          </p:cNvSpPr>
          <p:nvPr/>
        </p:nvSpPr>
        <p:spPr>
          <a:xfrm>
            <a:off x="1453991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82055127-B5B7-3F52-2FAB-FA9CA8CF82B8}"/>
              </a:ext>
            </a:extLst>
          </p:cNvPr>
          <p:cNvSpPr>
            <a:spLocks/>
          </p:cNvSpPr>
          <p:nvPr/>
        </p:nvSpPr>
        <p:spPr>
          <a:xfrm>
            <a:off x="1951340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31F07B43-3875-2ED5-CA28-7F7BE50D373E}"/>
              </a:ext>
            </a:extLst>
          </p:cNvPr>
          <p:cNvSpPr>
            <a:spLocks/>
          </p:cNvSpPr>
          <p:nvPr/>
        </p:nvSpPr>
        <p:spPr>
          <a:xfrm>
            <a:off x="2448688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9C074106-2542-C9F4-8215-120C513D620B}"/>
              </a:ext>
            </a:extLst>
          </p:cNvPr>
          <p:cNvSpPr>
            <a:spLocks/>
          </p:cNvSpPr>
          <p:nvPr/>
        </p:nvSpPr>
        <p:spPr>
          <a:xfrm>
            <a:off x="2946037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98543040-E806-75C6-8A32-BCCD01CC43BF}"/>
              </a:ext>
            </a:extLst>
          </p:cNvPr>
          <p:cNvSpPr>
            <a:spLocks/>
          </p:cNvSpPr>
          <p:nvPr/>
        </p:nvSpPr>
        <p:spPr>
          <a:xfrm>
            <a:off x="956643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BBB5D617-60AE-AC7F-4371-150B047B2BD3}"/>
              </a:ext>
            </a:extLst>
          </p:cNvPr>
          <p:cNvSpPr>
            <a:spLocks/>
          </p:cNvSpPr>
          <p:nvPr/>
        </p:nvSpPr>
        <p:spPr>
          <a:xfrm>
            <a:off x="1453991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9BAECBBB-74DB-240D-3865-02F46D267808}"/>
              </a:ext>
            </a:extLst>
          </p:cNvPr>
          <p:cNvSpPr>
            <a:spLocks/>
          </p:cNvSpPr>
          <p:nvPr/>
        </p:nvSpPr>
        <p:spPr>
          <a:xfrm>
            <a:off x="1951340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48B8C4F-7BB4-0737-DDF6-53D4DAE1FB16}"/>
              </a:ext>
            </a:extLst>
          </p:cNvPr>
          <p:cNvSpPr>
            <a:spLocks/>
          </p:cNvSpPr>
          <p:nvPr/>
        </p:nvSpPr>
        <p:spPr>
          <a:xfrm>
            <a:off x="2448688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DE0DA69D-E5C1-F1C9-404A-7583E52FB5AB}"/>
              </a:ext>
            </a:extLst>
          </p:cNvPr>
          <p:cNvSpPr>
            <a:spLocks/>
          </p:cNvSpPr>
          <p:nvPr/>
        </p:nvSpPr>
        <p:spPr>
          <a:xfrm>
            <a:off x="2946037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5DFB2F30-183A-308F-5B3F-8F1A04D3D1A0}"/>
              </a:ext>
            </a:extLst>
          </p:cNvPr>
          <p:cNvSpPr>
            <a:spLocks/>
          </p:cNvSpPr>
          <p:nvPr/>
        </p:nvSpPr>
        <p:spPr>
          <a:xfrm>
            <a:off x="956643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592F01D3-7770-0D31-29A3-60D98372D3A3}"/>
              </a:ext>
            </a:extLst>
          </p:cNvPr>
          <p:cNvSpPr>
            <a:spLocks/>
          </p:cNvSpPr>
          <p:nvPr/>
        </p:nvSpPr>
        <p:spPr>
          <a:xfrm>
            <a:off x="1453991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7BDF78F-DB40-C256-9DF7-00B725167577}"/>
              </a:ext>
            </a:extLst>
          </p:cNvPr>
          <p:cNvSpPr>
            <a:spLocks/>
          </p:cNvSpPr>
          <p:nvPr/>
        </p:nvSpPr>
        <p:spPr>
          <a:xfrm>
            <a:off x="1951340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757B415F-EA03-7B5D-20E0-5B48142A9CA9}"/>
              </a:ext>
            </a:extLst>
          </p:cNvPr>
          <p:cNvSpPr>
            <a:spLocks/>
          </p:cNvSpPr>
          <p:nvPr/>
        </p:nvSpPr>
        <p:spPr>
          <a:xfrm>
            <a:off x="2448688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2FFAF9C5-5252-3C0E-DF23-D3CDE34F7FCD}"/>
              </a:ext>
            </a:extLst>
          </p:cNvPr>
          <p:cNvSpPr>
            <a:spLocks/>
          </p:cNvSpPr>
          <p:nvPr/>
        </p:nvSpPr>
        <p:spPr>
          <a:xfrm>
            <a:off x="2946037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B288C19B-F13B-CDA9-1211-68677F1E4A22}"/>
              </a:ext>
            </a:extLst>
          </p:cNvPr>
          <p:cNvSpPr>
            <a:spLocks/>
          </p:cNvSpPr>
          <p:nvPr/>
        </p:nvSpPr>
        <p:spPr>
          <a:xfrm>
            <a:off x="956643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3EBF4685-071B-1D11-7603-EA8369912E19}"/>
              </a:ext>
            </a:extLst>
          </p:cNvPr>
          <p:cNvSpPr>
            <a:spLocks/>
          </p:cNvSpPr>
          <p:nvPr/>
        </p:nvSpPr>
        <p:spPr>
          <a:xfrm>
            <a:off x="1453991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7F96C794-7D7D-7508-6B1A-296EA76D7F31}"/>
              </a:ext>
            </a:extLst>
          </p:cNvPr>
          <p:cNvSpPr>
            <a:spLocks/>
          </p:cNvSpPr>
          <p:nvPr/>
        </p:nvSpPr>
        <p:spPr>
          <a:xfrm>
            <a:off x="1951340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D781F1B-4475-0C08-8E94-B0F229FBE7F1}"/>
              </a:ext>
            </a:extLst>
          </p:cNvPr>
          <p:cNvSpPr>
            <a:spLocks/>
          </p:cNvSpPr>
          <p:nvPr/>
        </p:nvSpPr>
        <p:spPr>
          <a:xfrm>
            <a:off x="2448688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E1E35F77-87CF-9E0F-D0DA-A5F2D5A449A6}"/>
              </a:ext>
            </a:extLst>
          </p:cNvPr>
          <p:cNvSpPr>
            <a:spLocks/>
          </p:cNvSpPr>
          <p:nvPr/>
        </p:nvSpPr>
        <p:spPr>
          <a:xfrm>
            <a:off x="2946037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265BF507-0B36-6540-C5AB-41599A678B74}"/>
              </a:ext>
            </a:extLst>
          </p:cNvPr>
          <p:cNvSpPr txBox="1"/>
          <p:nvPr/>
        </p:nvSpPr>
        <p:spPr>
          <a:xfrm>
            <a:off x="934182" y="1632894"/>
            <a:ext cx="4859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Age</a:t>
            </a:r>
            <a:endParaRPr lang="en-US">
              <a:latin typeface="+mn-lt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EC94B45B-BD3A-95EB-8F73-909C9C34C3D3}"/>
              </a:ext>
            </a:extLst>
          </p:cNvPr>
          <p:cNvSpPr txBox="1"/>
          <p:nvPr/>
        </p:nvSpPr>
        <p:spPr>
          <a:xfrm>
            <a:off x="1375965" y="1630582"/>
            <a:ext cx="582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Height</a:t>
            </a:r>
            <a:endParaRPr lang="en-US">
              <a:latin typeface="+mn-lt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EA0E42B4-B935-D3B7-A361-4D5E4322043E}"/>
              </a:ext>
            </a:extLst>
          </p:cNvPr>
          <p:cNvSpPr txBox="1"/>
          <p:nvPr/>
        </p:nvSpPr>
        <p:spPr>
          <a:xfrm>
            <a:off x="1862846" y="1625904"/>
            <a:ext cx="691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Sisters</a:t>
            </a:r>
            <a:endParaRPr lang="en-US">
              <a:latin typeface="+mn-lt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6EE8D1C6-6DC5-1045-F123-0B1491032932}"/>
              </a:ext>
            </a:extLst>
          </p:cNvPr>
          <p:cNvSpPr txBox="1"/>
          <p:nvPr/>
        </p:nvSpPr>
        <p:spPr>
          <a:xfrm>
            <a:off x="2345629" y="1631220"/>
            <a:ext cx="640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Weight</a:t>
            </a:r>
            <a:endParaRPr lang="en-US">
              <a:latin typeface="+mn-lt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D3C5E2C7-2DF3-ED8E-1A1F-833ED6DE4F8E}"/>
              </a:ext>
            </a:extLst>
          </p:cNvPr>
          <p:cNvSpPr txBox="1"/>
          <p:nvPr/>
        </p:nvSpPr>
        <p:spPr>
          <a:xfrm>
            <a:off x="2860561" y="1631220"/>
            <a:ext cx="9821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Zodiac</a:t>
            </a:r>
            <a:endParaRPr lang="en-US">
              <a:latin typeface="+mn-lt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6A121B4C-B01A-1D34-0373-B61E2A836E0E}"/>
              </a:ext>
            </a:extLst>
          </p:cNvPr>
          <p:cNvSpPr txBox="1"/>
          <p:nvPr/>
        </p:nvSpPr>
        <p:spPr>
          <a:xfrm>
            <a:off x="954008" y="1967232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5</a:t>
            </a:r>
            <a:endParaRPr lang="en-US">
              <a:latin typeface="+mn-lt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FBB4BC69-B8A5-5D69-A834-1B52F9F87CFC}"/>
              </a:ext>
            </a:extLst>
          </p:cNvPr>
          <p:cNvSpPr txBox="1"/>
          <p:nvPr/>
        </p:nvSpPr>
        <p:spPr>
          <a:xfrm>
            <a:off x="956643" y="246889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22</a:t>
            </a:r>
            <a:endParaRPr lang="en-US">
              <a:latin typeface="+mn-lt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36F9850D-A993-8EA9-A5B9-F1A11358B1D6}"/>
              </a:ext>
            </a:extLst>
          </p:cNvPr>
          <p:cNvSpPr txBox="1"/>
          <p:nvPr/>
        </p:nvSpPr>
        <p:spPr>
          <a:xfrm>
            <a:off x="954008" y="294530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25</a:t>
            </a:r>
            <a:endParaRPr lang="en-US">
              <a:latin typeface="+mn-lt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2B67E6BD-05F0-0F6C-69CD-F8D5AD660018}"/>
              </a:ext>
            </a:extLst>
          </p:cNvPr>
          <p:cNvSpPr txBox="1"/>
          <p:nvPr/>
        </p:nvSpPr>
        <p:spPr>
          <a:xfrm>
            <a:off x="956643" y="343434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58</a:t>
            </a:r>
            <a:endParaRPr lang="en-US">
              <a:latin typeface="+mn-lt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C85E3620-AF01-165F-AA5B-D245F5437F15}"/>
              </a:ext>
            </a:extLst>
          </p:cNvPr>
          <p:cNvSpPr txBox="1"/>
          <p:nvPr/>
        </p:nvSpPr>
        <p:spPr>
          <a:xfrm>
            <a:off x="954008" y="3923380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31</a:t>
            </a:r>
            <a:endParaRPr lang="en-US">
              <a:latin typeface="+mn-lt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181B7411-02DB-00CC-D359-018F8677507D}"/>
              </a:ext>
            </a:extLst>
          </p:cNvPr>
          <p:cNvSpPr txBox="1"/>
          <p:nvPr/>
        </p:nvSpPr>
        <p:spPr>
          <a:xfrm>
            <a:off x="1453991" y="1974102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110</a:t>
            </a:r>
            <a:endParaRPr lang="en-US">
              <a:latin typeface="+mn-lt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6F256028-1EC6-687F-271C-FCF3383CD2E1}"/>
              </a:ext>
            </a:extLst>
          </p:cNvPr>
          <p:cNvSpPr txBox="1"/>
          <p:nvPr/>
        </p:nvSpPr>
        <p:spPr>
          <a:xfrm>
            <a:off x="1453991" y="246089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179</a:t>
            </a:r>
            <a:endParaRPr lang="en-US">
              <a:latin typeface="+mn-lt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30D15AAF-4640-470E-E8C8-B808EF4F47E6}"/>
              </a:ext>
            </a:extLst>
          </p:cNvPr>
          <p:cNvSpPr txBox="1"/>
          <p:nvPr/>
        </p:nvSpPr>
        <p:spPr>
          <a:xfrm>
            <a:off x="1444684" y="2960895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192</a:t>
            </a:r>
            <a:endParaRPr lang="en-US">
              <a:latin typeface="+mn-lt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73568BBC-FFEC-1E7F-4E68-9560211F98F4}"/>
              </a:ext>
            </a:extLst>
          </p:cNvPr>
          <p:cNvSpPr txBox="1"/>
          <p:nvPr/>
        </p:nvSpPr>
        <p:spPr>
          <a:xfrm>
            <a:off x="1444684" y="343434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163</a:t>
            </a:r>
            <a:endParaRPr lang="en-US">
              <a:latin typeface="+mn-lt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0AF55B47-183F-C689-38A5-56C623AD0BBB}"/>
              </a:ext>
            </a:extLst>
          </p:cNvPr>
          <p:cNvSpPr txBox="1"/>
          <p:nvPr/>
        </p:nvSpPr>
        <p:spPr>
          <a:xfrm>
            <a:off x="1444684" y="391953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169</a:t>
            </a:r>
            <a:endParaRPr lang="en-US">
              <a:latin typeface="+mn-lt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6B70CDF1-9C28-BF21-E0CD-C56FB16DFB0B}"/>
              </a:ext>
            </a:extLst>
          </p:cNvPr>
          <p:cNvSpPr txBox="1"/>
          <p:nvPr/>
        </p:nvSpPr>
        <p:spPr>
          <a:xfrm>
            <a:off x="1948736" y="197985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0</a:t>
            </a:r>
            <a:endParaRPr lang="en-US">
              <a:latin typeface="+mn-lt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EBCDEC8C-718E-6C52-02B2-9C27C1951D26}"/>
              </a:ext>
            </a:extLst>
          </p:cNvPr>
          <p:cNvSpPr txBox="1"/>
          <p:nvPr/>
        </p:nvSpPr>
        <p:spPr>
          <a:xfrm>
            <a:off x="1951339" y="245658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2</a:t>
            </a:r>
            <a:endParaRPr lang="en-US">
              <a:latin typeface="+mn-lt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C5C14D7D-5773-DF0A-602F-79A31CF44FD3}"/>
              </a:ext>
            </a:extLst>
          </p:cNvPr>
          <p:cNvSpPr txBox="1"/>
          <p:nvPr/>
        </p:nvSpPr>
        <p:spPr>
          <a:xfrm>
            <a:off x="1958012" y="2953575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0</a:t>
            </a:r>
            <a:endParaRPr lang="en-US">
              <a:latin typeface="+mn-lt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5C548D73-3C00-7769-44A5-E8EE7DB9C279}"/>
              </a:ext>
            </a:extLst>
          </p:cNvPr>
          <p:cNvSpPr txBox="1"/>
          <p:nvPr/>
        </p:nvSpPr>
        <p:spPr>
          <a:xfrm>
            <a:off x="1958012" y="344261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1</a:t>
            </a:r>
            <a:endParaRPr lang="en-US">
              <a:latin typeface="+mn-lt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DA846DE4-552B-0DC5-4D8F-F5145F480195}"/>
              </a:ext>
            </a:extLst>
          </p:cNvPr>
          <p:cNvSpPr txBox="1"/>
          <p:nvPr/>
        </p:nvSpPr>
        <p:spPr>
          <a:xfrm>
            <a:off x="1958012" y="3926427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1</a:t>
            </a:r>
            <a:endParaRPr lang="en-US">
              <a:latin typeface="+mn-lt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C14CEA86-5438-1D6B-4E36-B797B0CC3D7F}"/>
              </a:ext>
            </a:extLst>
          </p:cNvPr>
          <p:cNvSpPr txBox="1"/>
          <p:nvPr/>
        </p:nvSpPr>
        <p:spPr>
          <a:xfrm>
            <a:off x="2442399" y="197985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18 </a:t>
            </a:r>
            <a:endParaRPr lang="en-US">
              <a:latin typeface="+mn-lt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D1435C10-7FC7-106A-6710-6E0F930B7577}"/>
              </a:ext>
            </a:extLst>
          </p:cNvPr>
          <p:cNvSpPr txBox="1"/>
          <p:nvPr/>
        </p:nvSpPr>
        <p:spPr>
          <a:xfrm>
            <a:off x="2442399" y="2462581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endParaRPr lang="en-US">
              <a:latin typeface="+mn-lt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E94EA63E-FD72-CC4F-CFDB-F617AFB8432D}"/>
              </a:ext>
            </a:extLst>
          </p:cNvPr>
          <p:cNvSpPr txBox="1"/>
          <p:nvPr/>
        </p:nvSpPr>
        <p:spPr>
          <a:xfrm>
            <a:off x="2442399" y="294530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92 </a:t>
            </a:r>
            <a:endParaRPr lang="en-US">
              <a:latin typeface="+mn-lt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D5F8D230-6F4C-E028-97A6-828E39F2057E}"/>
              </a:ext>
            </a:extLst>
          </p:cNvPr>
          <p:cNvSpPr txBox="1"/>
          <p:nvPr/>
        </p:nvSpPr>
        <p:spPr>
          <a:xfrm>
            <a:off x="2454977" y="3445630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70 </a:t>
            </a:r>
            <a:endParaRPr lang="en-US">
              <a:latin typeface="+mn-lt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65065926-8172-C046-7245-7477B165D3DF}"/>
              </a:ext>
            </a:extLst>
          </p:cNvPr>
          <p:cNvSpPr txBox="1"/>
          <p:nvPr/>
        </p:nvSpPr>
        <p:spPr>
          <a:xfrm>
            <a:off x="2454977" y="392262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82 </a:t>
            </a:r>
            <a:endParaRPr lang="en-US">
              <a:latin typeface="+mn-lt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66A1AD6C-04DF-81DD-9519-230BD24FEF4E}"/>
              </a:ext>
            </a:extLst>
          </p:cNvPr>
          <p:cNvSpPr txBox="1"/>
          <p:nvPr/>
        </p:nvSpPr>
        <p:spPr>
          <a:xfrm>
            <a:off x="2454977" y="246867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87 </a:t>
            </a:r>
            <a:endParaRPr lang="en-US">
              <a:latin typeface="+mn-lt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EE81C0B5-8F29-3DB4-9991-B7C8B97E32FA}"/>
              </a:ext>
            </a:extLst>
          </p:cNvPr>
          <p:cNvSpPr txBox="1"/>
          <p:nvPr/>
        </p:nvSpPr>
        <p:spPr>
          <a:xfrm>
            <a:off x="2946037" y="196459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Leo </a:t>
            </a:r>
            <a:endParaRPr lang="en-US">
              <a:latin typeface="+mn-lt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3E8AFBA2-552E-C052-9D16-1698913C6758}"/>
              </a:ext>
            </a:extLst>
          </p:cNvPr>
          <p:cNvSpPr txBox="1"/>
          <p:nvPr/>
        </p:nvSpPr>
        <p:spPr>
          <a:xfrm>
            <a:off x="2840860" y="2452103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Taurus </a:t>
            </a:r>
            <a:endParaRPr lang="en-US">
              <a:latin typeface="+mn-lt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F2F509D2-7D72-514C-5204-BE9CB500D232}"/>
              </a:ext>
            </a:extLst>
          </p:cNvPr>
          <p:cNvSpPr txBox="1"/>
          <p:nvPr/>
        </p:nvSpPr>
        <p:spPr>
          <a:xfrm>
            <a:off x="2840860" y="2941140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Virgo </a:t>
            </a:r>
            <a:endParaRPr lang="en-US">
              <a:latin typeface="+mn-lt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887EC40A-80EE-C037-7A27-A9569F089957}"/>
              </a:ext>
            </a:extLst>
          </p:cNvPr>
          <p:cNvSpPr txBox="1"/>
          <p:nvPr/>
        </p:nvSpPr>
        <p:spPr>
          <a:xfrm>
            <a:off x="2851448" y="3437609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Leo </a:t>
            </a:r>
            <a:endParaRPr lang="en-US">
              <a:latin typeface="+mn-lt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A1C5E8D9-73BB-4287-76D7-9AB52FBF0065}"/>
              </a:ext>
            </a:extLst>
          </p:cNvPr>
          <p:cNvSpPr txBox="1"/>
          <p:nvPr/>
        </p:nvSpPr>
        <p:spPr>
          <a:xfrm>
            <a:off x="2840860" y="3926427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Aries </a:t>
            </a:r>
            <a:endParaRPr lang="en-US">
              <a:latin typeface="+mn-lt"/>
            </a:endParaRPr>
          </a:p>
        </p:txBody>
      </p:sp>
      <p:sp>
        <p:nvSpPr>
          <p:cNvPr id="265" name="Right Arrow 264">
            <a:extLst>
              <a:ext uri="{FF2B5EF4-FFF2-40B4-BE49-F238E27FC236}">
                <a16:creationId xmlns:a16="http://schemas.microsoft.com/office/drawing/2014/main" id="{EAA0BC77-7E5E-EAB0-CED7-1C91B612395C}"/>
              </a:ext>
            </a:extLst>
          </p:cNvPr>
          <p:cNvSpPr/>
          <p:nvPr/>
        </p:nvSpPr>
        <p:spPr>
          <a:xfrm>
            <a:off x="4410313" y="2779435"/>
            <a:ext cx="1368055" cy="2891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CFC2949E-6E97-6F41-3A31-63784F39F68D}"/>
              </a:ext>
            </a:extLst>
          </p:cNvPr>
          <p:cNvSpPr>
            <a:spLocks/>
          </p:cNvSpPr>
          <p:nvPr/>
        </p:nvSpPr>
        <p:spPr>
          <a:xfrm>
            <a:off x="3716931" y="1872134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33783386-5E1B-0071-04C5-7A9D6D35B797}"/>
              </a:ext>
            </a:extLst>
          </p:cNvPr>
          <p:cNvSpPr>
            <a:spLocks/>
          </p:cNvSpPr>
          <p:nvPr/>
        </p:nvSpPr>
        <p:spPr>
          <a:xfrm>
            <a:off x="3716931" y="2361171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1D284348-BEB5-A444-13DE-3FD4729F6FA2}"/>
              </a:ext>
            </a:extLst>
          </p:cNvPr>
          <p:cNvSpPr>
            <a:spLocks/>
          </p:cNvSpPr>
          <p:nvPr/>
        </p:nvSpPr>
        <p:spPr>
          <a:xfrm>
            <a:off x="3716931" y="2850208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E7CC2A6C-82B1-397B-99EA-2C753100CF13}"/>
              </a:ext>
            </a:extLst>
          </p:cNvPr>
          <p:cNvSpPr>
            <a:spLocks/>
          </p:cNvSpPr>
          <p:nvPr/>
        </p:nvSpPr>
        <p:spPr>
          <a:xfrm>
            <a:off x="3716931" y="3339245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93191213-D601-1A53-5663-F643E7737DE4}"/>
              </a:ext>
            </a:extLst>
          </p:cNvPr>
          <p:cNvSpPr>
            <a:spLocks/>
          </p:cNvSpPr>
          <p:nvPr/>
        </p:nvSpPr>
        <p:spPr>
          <a:xfrm>
            <a:off x="3716931" y="3828283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6C7F1845-543E-CB61-1FF2-23289774AC96}"/>
              </a:ext>
            </a:extLst>
          </p:cNvPr>
          <p:cNvSpPr txBox="1"/>
          <p:nvPr/>
        </p:nvSpPr>
        <p:spPr>
          <a:xfrm>
            <a:off x="3625310" y="1309729"/>
            <a:ext cx="9821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Weekly Bowls of Ramen</a:t>
            </a:r>
            <a:endParaRPr lang="en-US">
              <a:latin typeface="+mn-lt"/>
            </a:endParaRP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88BA6EFE-7705-65DD-E62A-CFA0D866EF9E}"/>
              </a:ext>
            </a:extLst>
          </p:cNvPr>
          <p:cNvSpPr txBox="1"/>
          <p:nvPr/>
        </p:nvSpPr>
        <p:spPr>
          <a:xfrm>
            <a:off x="3714785" y="197354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0 </a:t>
            </a:r>
            <a:endParaRPr lang="en-US">
              <a:latin typeface="+mn-lt"/>
            </a:endParaRP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1C8A50E7-953F-91D9-EC1F-89539FBCCAF3}"/>
              </a:ext>
            </a:extLst>
          </p:cNvPr>
          <p:cNvSpPr txBox="1"/>
          <p:nvPr/>
        </p:nvSpPr>
        <p:spPr>
          <a:xfrm>
            <a:off x="3725217" y="246867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 </a:t>
            </a:r>
            <a:endParaRPr lang="en-US">
              <a:latin typeface="+mn-lt"/>
            </a:endParaRP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372AB4B5-1A3A-F67C-A1AB-C0CEEAB7B911}"/>
              </a:ext>
            </a:extLst>
          </p:cNvPr>
          <p:cNvSpPr txBox="1"/>
          <p:nvPr/>
        </p:nvSpPr>
        <p:spPr>
          <a:xfrm>
            <a:off x="3718131" y="2951618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 </a:t>
            </a:r>
            <a:endParaRPr lang="en-US">
              <a:latin typeface="+mn-lt"/>
            </a:endParaRP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78514425-24CA-C512-35AD-C5F24B07EC6F}"/>
              </a:ext>
            </a:extLst>
          </p:cNvPr>
          <p:cNvSpPr txBox="1"/>
          <p:nvPr/>
        </p:nvSpPr>
        <p:spPr>
          <a:xfrm>
            <a:off x="3717714" y="343434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3 </a:t>
            </a:r>
            <a:endParaRPr lang="en-US">
              <a:latin typeface="+mn-lt"/>
            </a:endParaRP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64E4241B-C5DB-A562-42B7-0468C4648DB4}"/>
              </a:ext>
            </a:extLst>
          </p:cNvPr>
          <p:cNvSpPr txBox="1"/>
          <p:nvPr/>
        </p:nvSpPr>
        <p:spPr>
          <a:xfrm>
            <a:off x="3717714" y="3919339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 </a:t>
            </a:r>
            <a:endParaRPr lang="en-US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40D3DD42-FCDD-0680-D783-6D36BBD4C510}"/>
                  </a:ext>
                </a:extLst>
              </p:cNvPr>
              <p:cNvSpPr txBox="1"/>
              <p:nvPr/>
            </p:nvSpPr>
            <p:spPr>
              <a:xfrm>
                <a:off x="1894172" y="4725874"/>
                <a:ext cx="5398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40D3DD42-FCDD-0680-D783-6D36BBD4C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72" y="4725874"/>
                <a:ext cx="539868" cy="276999"/>
              </a:xfrm>
              <a:prstGeom prst="rect">
                <a:avLst/>
              </a:prstGeom>
              <a:blipFill>
                <a:blip r:embed="rId3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3" name="Rectangle 312">
            <a:extLst>
              <a:ext uri="{FF2B5EF4-FFF2-40B4-BE49-F238E27FC236}">
                <a16:creationId xmlns:a16="http://schemas.microsoft.com/office/drawing/2014/main" id="{4F12B193-A6B8-35BA-9CEA-73E006D4F43C}"/>
              </a:ext>
            </a:extLst>
          </p:cNvPr>
          <p:cNvSpPr>
            <a:spLocks/>
          </p:cNvSpPr>
          <p:nvPr/>
        </p:nvSpPr>
        <p:spPr>
          <a:xfrm>
            <a:off x="960338" y="4318439"/>
            <a:ext cx="418162" cy="4182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063526CC-FE59-E350-E93E-CDDC7969539C}"/>
              </a:ext>
            </a:extLst>
          </p:cNvPr>
          <p:cNvSpPr>
            <a:spLocks/>
          </p:cNvSpPr>
          <p:nvPr/>
        </p:nvSpPr>
        <p:spPr>
          <a:xfrm>
            <a:off x="1457686" y="4318439"/>
            <a:ext cx="418162" cy="4182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E7FE0880-4F04-ECC8-1286-CE496BF73569}"/>
              </a:ext>
            </a:extLst>
          </p:cNvPr>
          <p:cNvSpPr>
            <a:spLocks/>
          </p:cNvSpPr>
          <p:nvPr/>
        </p:nvSpPr>
        <p:spPr>
          <a:xfrm>
            <a:off x="1955035" y="4318439"/>
            <a:ext cx="418162" cy="4182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BB0B972A-9D92-16A3-1761-A443C88A787D}"/>
              </a:ext>
            </a:extLst>
          </p:cNvPr>
          <p:cNvSpPr>
            <a:spLocks/>
          </p:cNvSpPr>
          <p:nvPr/>
        </p:nvSpPr>
        <p:spPr>
          <a:xfrm>
            <a:off x="2452383" y="4318439"/>
            <a:ext cx="418162" cy="4182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37E3C133-7BBD-4B5D-A958-F65C63C97984}"/>
              </a:ext>
            </a:extLst>
          </p:cNvPr>
          <p:cNvSpPr>
            <a:spLocks/>
          </p:cNvSpPr>
          <p:nvPr/>
        </p:nvSpPr>
        <p:spPr>
          <a:xfrm>
            <a:off x="2949732" y="4318439"/>
            <a:ext cx="418162" cy="4182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58C2CF13-A6F2-627E-9599-B79CCB6759BE}"/>
              </a:ext>
            </a:extLst>
          </p:cNvPr>
          <p:cNvSpPr txBox="1"/>
          <p:nvPr/>
        </p:nvSpPr>
        <p:spPr>
          <a:xfrm>
            <a:off x="957703" y="441353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16</a:t>
            </a:r>
            <a:endParaRPr lang="en-US">
              <a:latin typeface="+mn-lt"/>
            </a:endParaRP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406D3938-FE2C-A70F-1F32-B4BCFE1DAAC4}"/>
              </a:ext>
            </a:extLst>
          </p:cNvPr>
          <p:cNvSpPr txBox="1"/>
          <p:nvPr/>
        </p:nvSpPr>
        <p:spPr>
          <a:xfrm>
            <a:off x="1448379" y="4409689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193</a:t>
            </a:r>
            <a:endParaRPr lang="en-US">
              <a:latin typeface="+mn-lt"/>
            </a:endParaRP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8A46EDD3-BFA0-273C-F08B-0769B6112B05}"/>
              </a:ext>
            </a:extLst>
          </p:cNvPr>
          <p:cNvSpPr txBox="1"/>
          <p:nvPr/>
        </p:nvSpPr>
        <p:spPr>
          <a:xfrm>
            <a:off x="1961707" y="441658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en-US">
              <a:latin typeface="+mn-lt"/>
            </a:endParaRP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3EE508E1-9F77-3C6D-A9F3-D047A76519E0}"/>
              </a:ext>
            </a:extLst>
          </p:cNvPr>
          <p:cNvSpPr txBox="1"/>
          <p:nvPr/>
        </p:nvSpPr>
        <p:spPr>
          <a:xfrm>
            <a:off x="2458672" y="4412782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120 </a:t>
            </a:r>
            <a:endParaRPr lang="en-US">
              <a:latin typeface="+mn-lt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93B04EA1-086E-035C-B4F3-DF80FA0FD1D9}"/>
              </a:ext>
            </a:extLst>
          </p:cNvPr>
          <p:cNvSpPr txBox="1"/>
          <p:nvPr/>
        </p:nvSpPr>
        <p:spPr>
          <a:xfrm>
            <a:off x="2840860" y="4409603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Virgo </a:t>
            </a:r>
            <a:endParaRPr lang="en-US">
              <a:latin typeface="+mn-lt"/>
            </a:endParaRP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070BE554-4757-10B0-D661-6257A6D34F00}"/>
              </a:ext>
            </a:extLst>
          </p:cNvPr>
          <p:cNvSpPr>
            <a:spLocks/>
          </p:cNvSpPr>
          <p:nvPr/>
        </p:nvSpPr>
        <p:spPr>
          <a:xfrm>
            <a:off x="3717359" y="4316042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76CAF3B5-93FC-7F7E-0F1E-4F98C611312C}"/>
              </a:ext>
            </a:extLst>
          </p:cNvPr>
          <p:cNvSpPr txBox="1"/>
          <p:nvPr/>
        </p:nvSpPr>
        <p:spPr>
          <a:xfrm>
            <a:off x="3718398" y="441486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6 </a:t>
            </a:r>
            <a:endParaRPr lang="en-US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297FE613-7045-F342-6EE1-234BF81EAA3C}"/>
                  </a:ext>
                </a:extLst>
              </p:cNvPr>
              <p:cNvSpPr txBox="1"/>
              <p:nvPr/>
            </p:nvSpPr>
            <p:spPr>
              <a:xfrm>
                <a:off x="436834" y="2887157"/>
                <a:ext cx="5398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297FE613-7045-F342-6EE1-234BF81EA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34" y="2887157"/>
                <a:ext cx="539868" cy="276999"/>
              </a:xfrm>
              <a:prstGeom prst="rect">
                <a:avLst/>
              </a:prstGeom>
              <a:blipFill>
                <a:blip r:embed="rId4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9" name="Title 7">
            <a:extLst>
              <a:ext uri="{FF2B5EF4-FFF2-40B4-BE49-F238E27FC236}">
                <a16:creationId xmlns:a16="http://schemas.microsoft.com/office/drawing/2014/main" id="{7F7228B6-9AA3-EDD8-719D-B3D09C63979A}"/>
              </a:ext>
            </a:extLst>
          </p:cNvPr>
          <p:cNvSpPr txBox="1">
            <a:spLocks/>
          </p:cNvSpPr>
          <p:nvPr/>
        </p:nvSpPr>
        <p:spPr>
          <a:xfrm>
            <a:off x="-208688" y="770698"/>
            <a:ext cx="6626488" cy="360001"/>
          </a:xfrm>
        </p:spPr>
        <p:txBody>
          <a:bodyPr lIns="360000" tIns="360000" rIns="360000" bIns="36000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pPr algn="ctr"/>
            <a:r>
              <a:rPr lang="en-US" sz="1400">
                <a:solidFill>
                  <a:schemeClr val="accent2"/>
                </a:solidFill>
                <a:cs typeface="Arial" panose="020B0604020202020204" pitchFamily="34" charset="0"/>
              </a:rPr>
              <a:t>What characteristics influence a person’s weekly ramen consumption?</a:t>
            </a:r>
            <a:endParaRPr lang="en-US" sz="1000" i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0" name="TextBox 379">
                <a:extLst>
                  <a:ext uri="{FF2B5EF4-FFF2-40B4-BE49-F238E27FC236}">
                    <a16:creationId xmlns:a16="http://schemas.microsoft.com/office/drawing/2014/main" id="{A0BE206C-24EB-76CF-CE12-BF806917B280}"/>
                  </a:ext>
                </a:extLst>
              </p:cNvPr>
              <p:cNvSpPr txBox="1"/>
              <p:nvPr/>
            </p:nvSpPr>
            <p:spPr>
              <a:xfrm>
                <a:off x="4995595" y="2529047"/>
                <a:ext cx="1974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80" name="TextBox 379">
                <a:extLst>
                  <a:ext uri="{FF2B5EF4-FFF2-40B4-BE49-F238E27FC236}">
                    <a16:creationId xmlns:a16="http://schemas.microsoft.com/office/drawing/2014/main" id="{A0BE206C-24EB-76CF-CE12-BF806917B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595" y="2529047"/>
                <a:ext cx="197490" cy="276999"/>
              </a:xfrm>
              <a:prstGeom prst="rect">
                <a:avLst/>
              </a:prstGeom>
              <a:blipFill>
                <a:blip r:embed="rId5"/>
                <a:stretch>
                  <a:fillRect l="-39394" r="-33333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7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9E9C10-D237-25D6-CA9D-1F86360D3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6E6A-BBB0-565A-3A03-37303B8B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7" y="438150"/>
            <a:ext cx="7988300" cy="369332"/>
          </a:xfrm>
        </p:spPr>
        <p:txBody>
          <a:bodyPr/>
          <a:lstStyle/>
          <a:p>
            <a:r>
              <a:rPr lang="en-US"/>
              <a:t>Feature Selection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FFCEB1C6-F8AC-17A0-B833-615BD8ECAC37}"/>
              </a:ext>
            </a:extLst>
          </p:cNvPr>
          <p:cNvSpPr>
            <a:spLocks/>
          </p:cNvSpPr>
          <p:nvPr/>
        </p:nvSpPr>
        <p:spPr>
          <a:xfrm>
            <a:off x="956643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2CCBA4FD-2A89-5F45-49A6-625F9606EFB1}"/>
              </a:ext>
            </a:extLst>
          </p:cNvPr>
          <p:cNvSpPr>
            <a:spLocks/>
          </p:cNvSpPr>
          <p:nvPr/>
        </p:nvSpPr>
        <p:spPr>
          <a:xfrm>
            <a:off x="1453991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E5683B06-A912-EC79-1357-11EB3A905445}"/>
              </a:ext>
            </a:extLst>
          </p:cNvPr>
          <p:cNvSpPr>
            <a:spLocks/>
          </p:cNvSpPr>
          <p:nvPr/>
        </p:nvSpPr>
        <p:spPr>
          <a:xfrm>
            <a:off x="1951340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4ABE5CF4-F5F9-A211-BBE4-2D9A3B13B7DF}"/>
              </a:ext>
            </a:extLst>
          </p:cNvPr>
          <p:cNvSpPr>
            <a:spLocks/>
          </p:cNvSpPr>
          <p:nvPr/>
        </p:nvSpPr>
        <p:spPr>
          <a:xfrm>
            <a:off x="2448688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F12D3BDD-7D68-61ED-0FD0-7BC0DA398B67}"/>
              </a:ext>
            </a:extLst>
          </p:cNvPr>
          <p:cNvSpPr>
            <a:spLocks/>
          </p:cNvSpPr>
          <p:nvPr/>
        </p:nvSpPr>
        <p:spPr>
          <a:xfrm>
            <a:off x="2946037" y="187213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3CDEEA8F-41D8-5B0E-0D19-73949DE4B33D}"/>
              </a:ext>
            </a:extLst>
          </p:cNvPr>
          <p:cNvSpPr>
            <a:spLocks/>
          </p:cNvSpPr>
          <p:nvPr/>
        </p:nvSpPr>
        <p:spPr>
          <a:xfrm>
            <a:off x="956643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004642A-A79D-A735-4DCA-9078939ABD2B}"/>
              </a:ext>
            </a:extLst>
          </p:cNvPr>
          <p:cNvSpPr>
            <a:spLocks/>
          </p:cNvSpPr>
          <p:nvPr/>
        </p:nvSpPr>
        <p:spPr>
          <a:xfrm>
            <a:off x="1453991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22532ED5-8622-181F-DF7B-B6B207D399A5}"/>
              </a:ext>
            </a:extLst>
          </p:cNvPr>
          <p:cNvSpPr>
            <a:spLocks/>
          </p:cNvSpPr>
          <p:nvPr/>
        </p:nvSpPr>
        <p:spPr>
          <a:xfrm>
            <a:off x="1951340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857F1915-14B2-BAE4-8C63-5D218A165C07}"/>
              </a:ext>
            </a:extLst>
          </p:cNvPr>
          <p:cNvSpPr>
            <a:spLocks/>
          </p:cNvSpPr>
          <p:nvPr/>
        </p:nvSpPr>
        <p:spPr>
          <a:xfrm>
            <a:off x="2448688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D6073473-6DC1-2FD8-26C2-806CA08EC90E}"/>
              </a:ext>
            </a:extLst>
          </p:cNvPr>
          <p:cNvSpPr>
            <a:spLocks/>
          </p:cNvSpPr>
          <p:nvPr/>
        </p:nvSpPr>
        <p:spPr>
          <a:xfrm>
            <a:off x="2946037" y="236117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3669CE70-14C1-36F7-59A1-B4763776C9FC}"/>
              </a:ext>
            </a:extLst>
          </p:cNvPr>
          <p:cNvSpPr>
            <a:spLocks/>
          </p:cNvSpPr>
          <p:nvPr/>
        </p:nvSpPr>
        <p:spPr>
          <a:xfrm>
            <a:off x="956643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EE3EA903-3E28-BA10-2F51-6BCA42C93A82}"/>
              </a:ext>
            </a:extLst>
          </p:cNvPr>
          <p:cNvSpPr>
            <a:spLocks/>
          </p:cNvSpPr>
          <p:nvPr/>
        </p:nvSpPr>
        <p:spPr>
          <a:xfrm>
            <a:off x="1453991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2A82B86C-AAD7-483D-44AF-E6BE6CE7A7B1}"/>
              </a:ext>
            </a:extLst>
          </p:cNvPr>
          <p:cNvSpPr>
            <a:spLocks/>
          </p:cNvSpPr>
          <p:nvPr/>
        </p:nvSpPr>
        <p:spPr>
          <a:xfrm>
            <a:off x="1951340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B7A70A8F-C7B4-ABE7-89B3-61F4A7BC1750}"/>
              </a:ext>
            </a:extLst>
          </p:cNvPr>
          <p:cNvSpPr>
            <a:spLocks/>
          </p:cNvSpPr>
          <p:nvPr/>
        </p:nvSpPr>
        <p:spPr>
          <a:xfrm>
            <a:off x="2448688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0D4BD913-14E7-CCB0-30D4-FECAE847A0B8}"/>
              </a:ext>
            </a:extLst>
          </p:cNvPr>
          <p:cNvSpPr>
            <a:spLocks/>
          </p:cNvSpPr>
          <p:nvPr/>
        </p:nvSpPr>
        <p:spPr>
          <a:xfrm>
            <a:off x="2946037" y="285020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E4FF3EDE-216C-9250-A74E-0DC631347A3A}"/>
              </a:ext>
            </a:extLst>
          </p:cNvPr>
          <p:cNvSpPr>
            <a:spLocks/>
          </p:cNvSpPr>
          <p:nvPr/>
        </p:nvSpPr>
        <p:spPr>
          <a:xfrm>
            <a:off x="956643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BD3D36C0-E70D-8640-77F7-F98D8EA4C5D4}"/>
              </a:ext>
            </a:extLst>
          </p:cNvPr>
          <p:cNvSpPr>
            <a:spLocks/>
          </p:cNvSpPr>
          <p:nvPr/>
        </p:nvSpPr>
        <p:spPr>
          <a:xfrm>
            <a:off x="1453991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91D1806E-C543-FBF9-11A8-6F86F461E09E}"/>
              </a:ext>
            </a:extLst>
          </p:cNvPr>
          <p:cNvSpPr>
            <a:spLocks/>
          </p:cNvSpPr>
          <p:nvPr/>
        </p:nvSpPr>
        <p:spPr>
          <a:xfrm>
            <a:off x="1951340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EEB6C7D7-26FD-4D4F-9173-8765D5BA676C}"/>
              </a:ext>
            </a:extLst>
          </p:cNvPr>
          <p:cNvSpPr>
            <a:spLocks/>
          </p:cNvSpPr>
          <p:nvPr/>
        </p:nvSpPr>
        <p:spPr>
          <a:xfrm>
            <a:off x="2448688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72A35C19-B707-89AC-48E2-61815CAE211B}"/>
              </a:ext>
            </a:extLst>
          </p:cNvPr>
          <p:cNvSpPr>
            <a:spLocks/>
          </p:cNvSpPr>
          <p:nvPr/>
        </p:nvSpPr>
        <p:spPr>
          <a:xfrm>
            <a:off x="2946037" y="333924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826A217C-9CF7-DC90-F07B-EA2CD5B7DEF9}"/>
              </a:ext>
            </a:extLst>
          </p:cNvPr>
          <p:cNvSpPr>
            <a:spLocks/>
          </p:cNvSpPr>
          <p:nvPr/>
        </p:nvSpPr>
        <p:spPr>
          <a:xfrm>
            <a:off x="956643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DF2A76E2-EA22-AFA1-3996-2C989DC64FA9}"/>
              </a:ext>
            </a:extLst>
          </p:cNvPr>
          <p:cNvSpPr>
            <a:spLocks/>
          </p:cNvSpPr>
          <p:nvPr/>
        </p:nvSpPr>
        <p:spPr>
          <a:xfrm>
            <a:off x="1453991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72353D2-A084-3845-CFE8-23A15DEA04FB}"/>
              </a:ext>
            </a:extLst>
          </p:cNvPr>
          <p:cNvSpPr>
            <a:spLocks/>
          </p:cNvSpPr>
          <p:nvPr/>
        </p:nvSpPr>
        <p:spPr>
          <a:xfrm>
            <a:off x="1951340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395035C-9D86-0E9C-F8BB-2CBC0B0AA1C3}"/>
              </a:ext>
            </a:extLst>
          </p:cNvPr>
          <p:cNvSpPr>
            <a:spLocks/>
          </p:cNvSpPr>
          <p:nvPr/>
        </p:nvSpPr>
        <p:spPr>
          <a:xfrm>
            <a:off x="2448688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F3344778-3EDC-916D-F435-DC0B3A9BCDB4}"/>
              </a:ext>
            </a:extLst>
          </p:cNvPr>
          <p:cNvSpPr>
            <a:spLocks/>
          </p:cNvSpPr>
          <p:nvPr/>
        </p:nvSpPr>
        <p:spPr>
          <a:xfrm>
            <a:off x="2946037" y="382828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2C85BE6A-782A-B089-FFBD-5D3E82D0B225}"/>
              </a:ext>
            </a:extLst>
          </p:cNvPr>
          <p:cNvSpPr txBox="1"/>
          <p:nvPr/>
        </p:nvSpPr>
        <p:spPr>
          <a:xfrm>
            <a:off x="934182" y="1632894"/>
            <a:ext cx="4859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Age</a:t>
            </a:r>
            <a:endParaRPr lang="en-US">
              <a:latin typeface="+mn-lt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C252EC2C-7B7C-23FC-4B61-3FDACE927D29}"/>
              </a:ext>
            </a:extLst>
          </p:cNvPr>
          <p:cNvSpPr txBox="1"/>
          <p:nvPr/>
        </p:nvSpPr>
        <p:spPr>
          <a:xfrm>
            <a:off x="1375965" y="1630582"/>
            <a:ext cx="582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Height</a:t>
            </a:r>
            <a:endParaRPr lang="en-US">
              <a:latin typeface="+mn-lt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1E7E96F2-7BF7-273C-57D8-0DF6C1D88C80}"/>
              </a:ext>
            </a:extLst>
          </p:cNvPr>
          <p:cNvSpPr txBox="1"/>
          <p:nvPr/>
        </p:nvSpPr>
        <p:spPr>
          <a:xfrm>
            <a:off x="1862846" y="1625904"/>
            <a:ext cx="691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Sisters</a:t>
            </a:r>
            <a:endParaRPr lang="en-US">
              <a:latin typeface="+mn-lt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93019A93-45D6-2138-3791-D2B44FBE79F4}"/>
              </a:ext>
            </a:extLst>
          </p:cNvPr>
          <p:cNvSpPr txBox="1"/>
          <p:nvPr/>
        </p:nvSpPr>
        <p:spPr>
          <a:xfrm>
            <a:off x="2345629" y="1631220"/>
            <a:ext cx="640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Weight</a:t>
            </a:r>
            <a:endParaRPr lang="en-US">
              <a:latin typeface="+mn-lt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8E42F0A9-FEB7-3F57-8B29-3140EB65A020}"/>
              </a:ext>
            </a:extLst>
          </p:cNvPr>
          <p:cNvSpPr txBox="1"/>
          <p:nvPr/>
        </p:nvSpPr>
        <p:spPr>
          <a:xfrm>
            <a:off x="2860561" y="1631220"/>
            <a:ext cx="9821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Zodiac</a:t>
            </a:r>
            <a:endParaRPr lang="en-US">
              <a:latin typeface="+mn-lt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4C63C3ED-1BB9-E2D2-A259-A111EDB7F237}"/>
              </a:ext>
            </a:extLst>
          </p:cNvPr>
          <p:cNvSpPr txBox="1"/>
          <p:nvPr/>
        </p:nvSpPr>
        <p:spPr>
          <a:xfrm>
            <a:off x="954008" y="1967232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5</a:t>
            </a:r>
            <a:endParaRPr lang="en-US">
              <a:latin typeface="+mn-lt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544C292F-6F78-6515-8249-AB5E7DB7346A}"/>
              </a:ext>
            </a:extLst>
          </p:cNvPr>
          <p:cNvSpPr txBox="1"/>
          <p:nvPr/>
        </p:nvSpPr>
        <p:spPr>
          <a:xfrm>
            <a:off x="956643" y="246889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22</a:t>
            </a:r>
            <a:endParaRPr lang="en-US">
              <a:latin typeface="+mn-lt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E58D871C-4C9F-9FBB-9BFA-BD3BC1AF94D3}"/>
              </a:ext>
            </a:extLst>
          </p:cNvPr>
          <p:cNvSpPr txBox="1"/>
          <p:nvPr/>
        </p:nvSpPr>
        <p:spPr>
          <a:xfrm>
            <a:off x="954008" y="294530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25</a:t>
            </a:r>
            <a:endParaRPr lang="en-US">
              <a:latin typeface="+mn-lt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1C3EFF15-AE30-B55A-4496-A92FF8436825}"/>
              </a:ext>
            </a:extLst>
          </p:cNvPr>
          <p:cNvSpPr txBox="1"/>
          <p:nvPr/>
        </p:nvSpPr>
        <p:spPr>
          <a:xfrm>
            <a:off x="956643" y="343434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58</a:t>
            </a:r>
            <a:endParaRPr lang="en-US">
              <a:latin typeface="+mn-lt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9ABDBA92-92C2-B733-9885-75FAFF0AE65E}"/>
              </a:ext>
            </a:extLst>
          </p:cNvPr>
          <p:cNvSpPr txBox="1"/>
          <p:nvPr/>
        </p:nvSpPr>
        <p:spPr>
          <a:xfrm>
            <a:off x="954008" y="3923380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31</a:t>
            </a:r>
            <a:endParaRPr lang="en-US">
              <a:latin typeface="+mn-lt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BF9BE98F-E0D7-F884-825A-772BE295A251}"/>
              </a:ext>
            </a:extLst>
          </p:cNvPr>
          <p:cNvSpPr txBox="1"/>
          <p:nvPr/>
        </p:nvSpPr>
        <p:spPr>
          <a:xfrm>
            <a:off x="1453991" y="1974102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110</a:t>
            </a:r>
            <a:endParaRPr lang="en-US">
              <a:latin typeface="+mn-lt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AADE0CDD-4E4D-EEA8-C726-CBB594669851}"/>
              </a:ext>
            </a:extLst>
          </p:cNvPr>
          <p:cNvSpPr txBox="1"/>
          <p:nvPr/>
        </p:nvSpPr>
        <p:spPr>
          <a:xfrm>
            <a:off x="1453991" y="246089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179</a:t>
            </a:r>
            <a:endParaRPr lang="en-US">
              <a:latin typeface="+mn-lt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ED3629FC-6E5D-3D15-DD42-558ED9B520D6}"/>
              </a:ext>
            </a:extLst>
          </p:cNvPr>
          <p:cNvSpPr txBox="1"/>
          <p:nvPr/>
        </p:nvSpPr>
        <p:spPr>
          <a:xfrm>
            <a:off x="1444684" y="2960895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192</a:t>
            </a:r>
            <a:endParaRPr lang="en-US">
              <a:latin typeface="+mn-lt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901DDA57-1854-F45C-B44F-CE0AFFDC156E}"/>
              </a:ext>
            </a:extLst>
          </p:cNvPr>
          <p:cNvSpPr txBox="1"/>
          <p:nvPr/>
        </p:nvSpPr>
        <p:spPr>
          <a:xfrm>
            <a:off x="1444684" y="343434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163</a:t>
            </a:r>
            <a:endParaRPr lang="en-US">
              <a:latin typeface="+mn-lt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D69AB409-0837-945B-69D4-C05F69734AA5}"/>
              </a:ext>
            </a:extLst>
          </p:cNvPr>
          <p:cNvSpPr txBox="1"/>
          <p:nvPr/>
        </p:nvSpPr>
        <p:spPr>
          <a:xfrm>
            <a:off x="1444684" y="391953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169</a:t>
            </a:r>
            <a:endParaRPr lang="en-US">
              <a:latin typeface="+mn-lt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401AA3B1-D048-45F0-7DC1-B594F6345653}"/>
              </a:ext>
            </a:extLst>
          </p:cNvPr>
          <p:cNvSpPr txBox="1"/>
          <p:nvPr/>
        </p:nvSpPr>
        <p:spPr>
          <a:xfrm>
            <a:off x="1948736" y="197985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0</a:t>
            </a:r>
            <a:endParaRPr lang="en-US">
              <a:latin typeface="+mn-lt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221F4EF-139B-D9E1-7B85-7E3FBDF56F45}"/>
              </a:ext>
            </a:extLst>
          </p:cNvPr>
          <p:cNvSpPr txBox="1"/>
          <p:nvPr/>
        </p:nvSpPr>
        <p:spPr>
          <a:xfrm>
            <a:off x="1951339" y="245658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2</a:t>
            </a:r>
            <a:endParaRPr lang="en-US">
              <a:latin typeface="+mn-lt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96F0A3C7-D621-8B3B-ADC8-E38264F08A10}"/>
              </a:ext>
            </a:extLst>
          </p:cNvPr>
          <p:cNvSpPr txBox="1"/>
          <p:nvPr/>
        </p:nvSpPr>
        <p:spPr>
          <a:xfrm>
            <a:off x="1958012" y="2953575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0</a:t>
            </a:r>
            <a:endParaRPr lang="en-US">
              <a:latin typeface="+mn-lt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07565553-7F7E-5BD5-B33E-5165C399CFDF}"/>
              </a:ext>
            </a:extLst>
          </p:cNvPr>
          <p:cNvSpPr txBox="1"/>
          <p:nvPr/>
        </p:nvSpPr>
        <p:spPr>
          <a:xfrm>
            <a:off x="1958012" y="344261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1</a:t>
            </a:r>
            <a:endParaRPr lang="en-US">
              <a:latin typeface="+mn-lt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B27FC171-1592-0168-CBC4-2426957E4127}"/>
              </a:ext>
            </a:extLst>
          </p:cNvPr>
          <p:cNvSpPr txBox="1"/>
          <p:nvPr/>
        </p:nvSpPr>
        <p:spPr>
          <a:xfrm>
            <a:off x="1958012" y="3926427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1</a:t>
            </a:r>
            <a:endParaRPr lang="en-US">
              <a:latin typeface="+mn-lt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40FA0D5D-25FA-5884-4E64-0CA2E0D6DCB3}"/>
              </a:ext>
            </a:extLst>
          </p:cNvPr>
          <p:cNvSpPr txBox="1"/>
          <p:nvPr/>
        </p:nvSpPr>
        <p:spPr>
          <a:xfrm>
            <a:off x="2442399" y="197985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18 </a:t>
            </a:r>
            <a:endParaRPr lang="en-US">
              <a:latin typeface="+mn-lt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11E14291-43A4-06A7-4693-67DAB264CF48}"/>
              </a:ext>
            </a:extLst>
          </p:cNvPr>
          <p:cNvSpPr txBox="1"/>
          <p:nvPr/>
        </p:nvSpPr>
        <p:spPr>
          <a:xfrm>
            <a:off x="2442399" y="2462581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endParaRPr lang="en-US">
              <a:latin typeface="+mn-lt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823B9A6D-D184-9CA1-928B-5410E0D052A6}"/>
              </a:ext>
            </a:extLst>
          </p:cNvPr>
          <p:cNvSpPr txBox="1"/>
          <p:nvPr/>
        </p:nvSpPr>
        <p:spPr>
          <a:xfrm>
            <a:off x="2442399" y="294530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92 </a:t>
            </a:r>
            <a:endParaRPr lang="en-US">
              <a:latin typeface="+mn-lt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345580F5-EF06-E3EB-76C3-3C585A59349F}"/>
              </a:ext>
            </a:extLst>
          </p:cNvPr>
          <p:cNvSpPr txBox="1"/>
          <p:nvPr/>
        </p:nvSpPr>
        <p:spPr>
          <a:xfrm>
            <a:off x="2454977" y="3445630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70 </a:t>
            </a:r>
            <a:endParaRPr lang="en-US">
              <a:latin typeface="+mn-lt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2646C37D-2354-0B63-3705-39762C972CB4}"/>
              </a:ext>
            </a:extLst>
          </p:cNvPr>
          <p:cNvSpPr txBox="1"/>
          <p:nvPr/>
        </p:nvSpPr>
        <p:spPr>
          <a:xfrm>
            <a:off x="2454977" y="392262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82 </a:t>
            </a:r>
            <a:endParaRPr lang="en-US">
              <a:latin typeface="+mn-lt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66C42A6B-8582-1FD8-F5A5-FB9986043B2B}"/>
              </a:ext>
            </a:extLst>
          </p:cNvPr>
          <p:cNvSpPr txBox="1"/>
          <p:nvPr/>
        </p:nvSpPr>
        <p:spPr>
          <a:xfrm>
            <a:off x="2454977" y="246867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87 </a:t>
            </a:r>
            <a:endParaRPr lang="en-US">
              <a:latin typeface="+mn-lt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F3EB36A3-F247-BF75-4237-33C4E108A729}"/>
              </a:ext>
            </a:extLst>
          </p:cNvPr>
          <p:cNvSpPr txBox="1"/>
          <p:nvPr/>
        </p:nvSpPr>
        <p:spPr>
          <a:xfrm>
            <a:off x="2946037" y="196459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Leo </a:t>
            </a:r>
            <a:endParaRPr lang="en-US">
              <a:latin typeface="+mn-lt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D6A207E8-EF5E-0E51-677B-13686E9AD604}"/>
              </a:ext>
            </a:extLst>
          </p:cNvPr>
          <p:cNvSpPr txBox="1"/>
          <p:nvPr/>
        </p:nvSpPr>
        <p:spPr>
          <a:xfrm>
            <a:off x="2840860" y="2452103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Taurus </a:t>
            </a:r>
            <a:endParaRPr lang="en-US">
              <a:latin typeface="+mn-lt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FE6268B6-E64D-8B54-0E54-D3C81BD6856A}"/>
              </a:ext>
            </a:extLst>
          </p:cNvPr>
          <p:cNvSpPr txBox="1"/>
          <p:nvPr/>
        </p:nvSpPr>
        <p:spPr>
          <a:xfrm>
            <a:off x="2840860" y="2941140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Virgo </a:t>
            </a:r>
            <a:endParaRPr lang="en-US">
              <a:latin typeface="+mn-lt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CD213E78-388B-4A9C-1B0C-35BEC697282A}"/>
              </a:ext>
            </a:extLst>
          </p:cNvPr>
          <p:cNvSpPr txBox="1"/>
          <p:nvPr/>
        </p:nvSpPr>
        <p:spPr>
          <a:xfrm>
            <a:off x="2851448" y="3437609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Leo </a:t>
            </a:r>
            <a:endParaRPr lang="en-US">
              <a:latin typeface="+mn-lt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BC6035EC-B728-4E92-F8E4-3DA37E7C2F7F}"/>
              </a:ext>
            </a:extLst>
          </p:cNvPr>
          <p:cNvSpPr txBox="1"/>
          <p:nvPr/>
        </p:nvSpPr>
        <p:spPr>
          <a:xfrm>
            <a:off x="2840860" y="3926427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Aries </a:t>
            </a:r>
            <a:endParaRPr lang="en-US">
              <a:latin typeface="+mn-lt"/>
            </a:endParaRPr>
          </a:p>
        </p:txBody>
      </p:sp>
      <p:sp>
        <p:nvSpPr>
          <p:cNvPr id="265" name="Right Arrow 264">
            <a:extLst>
              <a:ext uri="{FF2B5EF4-FFF2-40B4-BE49-F238E27FC236}">
                <a16:creationId xmlns:a16="http://schemas.microsoft.com/office/drawing/2014/main" id="{0885AFDB-44DF-148A-F646-267745A20B8E}"/>
              </a:ext>
            </a:extLst>
          </p:cNvPr>
          <p:cNvSpPr/>
          <p:nvPr/>
        </p:nvSpPr>
        <p:spPr>
          <a:xfrm>
            <a:off x="4410313" y="2779435"/>
            <a:ext cx="1368055" cy="2891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7639781A-5B84-8B6C-2861-82E4247B960A}"/>
              </a:ext>
            </a:extLst>
          </p:cNvPr>
          <p:cNvSpPr>
            <a:spLocks/>
          </p:cNvSpPr>
          <p:nvPr/>
        </p:nvSpPr>
        <p:spPr>
          <a:xfrm>
            <a:off x="3716931" y="1872134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39A093F3-9E0A-C2FB-05C0-C689304E4FA6}"/>
              </a:ext>
            </a:extLst>
          </p:cNvPr>
          <p:cNvSpPr>
            <a:spLocks/>
          </p:cNvSpPr>
          <p:nvPr/>
        </p:nvSpPr>
        <p:spPr>
          <a:xfrm>
            <a:off x="3716931" y="2361171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76425202-E5EB-842E-F5A8-A664C278A4B2}"/>
              </a:ext>
            </a:extLst>
          </p:cNvPr>
          <p:cNvSpPr>
            <a:spLocks/>
          </p:cNvSpPr>
          <p:nvPr/>
        </p:nvSpPr>
        <p:spPr>
          <a:xfrm>
            <a:off x="3716931" y="2850208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690BA971-12FF-99D8-AF02-099415999697}"/>
              </a:ext>
            </a:extLst>
          </p:cNvPr>
          <p:cNvSpPr>
            <a:spLocks/>
          </p:cNvSpPr>
          <p:nvPr/>
        </p:nvSpPr>
        <p:spPr>
          <a:xfrm>
            <a:off x="3716931" y="3339245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76C1BDA0-EA99-D32D-D36E-B0817AE45452}"/>
              </a:ext>
            </a:extLst>
          </p:cNvPr>
          <p:cNvSpPr>
            <a:spLocks/>
          </p:cNvSpPr>
          <p:nvPr/>
        </p:nvSpPr>
        <p:spPr>
          <a:xfrm>
            <a:off x="3716931" y="3828283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019B6552-DA58-6C0E-ED69-D89D251245A4}"/>
              </a:ext>
            </a:extLst>
          </p:cNvPr>
          <p:cNvSpPr txBox="1"/>
          <p:nvPr/>
        </p:nvSpPr>
        <p:spPr>
          <a:xfrm>
            <a:off x="3625310" y="1309729"/>
            <a:ext cx="9821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Weekly Bowls of Ramen</a:t>
            </a:r>
            <a:endParaRPr lang="en-US">
              <a:latin typeface="+mn-lt"/>
            </a:endParaRP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D9C2DA4D-A1ED-6A13-B65B-BAEC4F680D88}"/>
              </a:ext>
            </a:extLst>
          </p:cNvPr>
          <p:cNvSpPr txBox="1"/>
          <p:nvPr/>
        </p:nvSpPr>
        <p:spPr>
          <a:xfrm>
            <a:off x="3714785" y="197354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0 </a:t>
            </a:r>
            <a:endParaRPr lang="en-US">
              <a:latin typeface="+mn-lt"/>
            </a:endParaRP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D081F327-49BE-4D3F-545C-B97457F7C3BF}"/>
              </a:ext>
            </a:extLst>
          </p:cNvPr>
          <p:cNvSpPr txBox="1"/>
          <p:nvPr/>
        </p:nvSpPr>
        <p:spPr>
          <a:xfrm>
            <a:off x="3725217" y="246867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 </a:t>
            </a:r>
            <a:endParaRPr lang="en-US">
              <a:latin typeface="+mn-lt"/>
            </a:endParaRP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27F9FA1B-77D8-7EC6-8F38-6BA1E19F290D}"/>
              </a:ext>
            </a:extLst>
          </p:cNvPr>
          <p:cNvSpPr txBox="1"/>
          <p:nvPr/>
        </p:nvSpPr>
        <p:spPr>
          <a:xfrm>
            <a:off x="3718131" y="2951618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 </a:t>
            </a:r>
            <a:endParaRPr lang="en-US">
              <a:latin typeface="+mn-lt"/>
            </a:endParaRP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AA34B29C-8861-8E10-5844-2BA1341C5ACF}"/>
              </a:ext>
            </a:extLst>
          </p:cNvPr>
          <p:cNvSpPr txBox="1"/>
          <p:nvPr/>
        </p:nvSpPr>
        <p:spPr>
          <a:xfrm>
            <a:off x="3717714" y="343434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3 </a:t>
            </a:r>
            <a:endParaRPr lang="en-US">
              <a:latin typeface="+mn-lt"/>
            </a:endParaRP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6F5077F8-6BED-54D8-FDAB-420241B71314}"/>
              </a:ext>
            </a:extLst>
          </p:cNvPr>
          <p:cNvSpPr txBox="1"/>
          <p:nvPr/>
        </p:nvSpPr>
        <p:spPr>
          <a:xfrm>
            <a:off x="3717714" y="3919339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 </a:t>
            </a:r>
            <a:endParaRPr lang="en-US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E8863FD4-7903-F9C8-C798-523B547A2663}"/>
                  </a:ext>
                </a:extLst>
              </p:cNvPr>
              <p:cNvSpPr txBox="1"/>
              <p:nvPr/>
            </p:nvSpPr>
            <p:spPr>
              <a:xfrm>
                <a:off x="1894172" y="4725874"/>
                <a:ext cx="5398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E8863FD4-7903-F9C8-C798-523B547A2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72" y="4725874"/>
                <a:ext cx="539868" cy="276999"/>
              </a:xfrm>
              <a:prstGeom prst="rect">
                <a:avLst/>
              </a:prstGeom>
              <a:blipFill>
                <a:blip r:embed="rId3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3" name="Rectangle 312">
            <a:extLst>
              <a:ext uri="{FF2B5EF4-FFF2-40B4-BE49-F238E27FC236}">
                <a16:creationId xmlns:a16="http://schemas.microsoft.com/office/drawing/2014/main" id="{050B4541-7E37-8555-4781-289BFCD336EF}"/>
              </a:ext>
            </a:extLst>
          </p:cNvPr>
          <p:cNvSpPr>
            <a:spLocks/>
          </p:cNvSpPr>
          <p:nvPr/>
        </p:nvSpPr>
        <p:spPr>
          <a:xfrm>
            <a:off x="960338" y="4318439"/>
            <a:ext cx="418162" cy="4182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AFB77C1E-CF06-7625-F269-672FC1426BE7}"/>
              </a:ext>
            </a:extLst>
          </p:cNvPr>
          <p:cNvSpPr>
            <a:spLocks/>
          </p:cNvSpPr>
          <p:nvPr/>
        </p:nvSpPr>
        <p:spPr>
          <a:xfrm>
            <a:off x="1457686" y="4318439"/>
            <a:ext cx="418162" cy="4182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83962D0F-DA9B-F851-93A5-C9D233460924}"/>
              </a:ext>
            </a:extLst>
          </p:cNvPr>
          <p:cNvSpPr>
            <a:spLocks/>
          </p:cNvSpPr>
          <p:nvPr/>
        </p:nvSpPr>
        <p:spPr>
          <a:xfrm>
            <a:off x="1955035" y="4318439"/>
            <a:ext cx="418162" cy="4182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55EE2BBF-C279-0D56-9EF4-5B3B50474CD5}"/>
              </a:ext>
            </a:extLst>
          </p:cNvPr>
          <p:cNvSpPr>
            <a:spLocks/>
          </p:cNvSpPr>
          <p:nvPr/>
        </p:nvSpPr>
        <p:spPr>
          <a:xfrm>
            <a:off x="2452383" y="4318439"/>
            <a:ext cx="418162" cy="4182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1012914F-94D2-9D31-43BA-FE9D0FC7106D}"/>
              </a:ext>
            </a:extLst>
          </p:cNvPr>
          <p:cNvSpPr>
            <a:spLocks/>
          </p:cNvSpPr>
          <p:nvPr/>
        </p:nvSpPr>
        <p:spPr>
          <a:xfrm>
            <a:off x="2949732" y="4318439"/>
            <a:ext cx="418162" cy="4182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CA6700B9-06A0-8B64-C4EE-D1A7EC0DC54D}"/>
              </a:ext>
            </a:extLst>
          </p:cNvPr>
          <p:cNvSpPr txBox="1"/>
          <p:nvPr/>
        </p:nvSpPr>
        <p:spPr>
          <a:xfrm>
            <a:off x="957703" y="441353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16</a:t>
            </a:r>
            <a:endParaRPr lang="en-US">
              <a:latin typeface="+mn-lt"/>
            </a:endParaRP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9956135B-5912-AE2F-B350-084767FCF7C5}"/>
              </a:ext>
            </a:extLst>
          </p:cNvPr>
          <p:cNvSpPr txBox="1"/>
          <p:nvPr/>
        </p:nvSpPr>
        <p:spPr>
          <a:xfrm>
            <a:off x="1448379" y="4409689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193</a:t>
            </a:r>
            <a:endParaRPr lang="en-US">
              <a:latin typeface="+mn-lt"/>
            </a:endParaRP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A8BF9777-FE90-3745-E2B4-F80962F5DD56}"/>
              </a:ext>
            </a:extLst>
          </p:cNvPr>
          <p:cNvSpPr txBox="1"/>
          <p:nvPr/>
        </p:nvSpPr>
        <p:spPr>
          <a:xfrm>
            <a:off x="1961707" y="441658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en-US">
              <a:latin typeface="+mn-lt"/>
            </a:endParaRP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DD9AFF69-6D1C-6293-8E36-6B0BC3B4D374}"/>
              </a:ext>
            </a:extLst>
          </p:cNvPr>
          <p:cNvSpPr txBox="1"/>
          <p:nvPr/>
        </p:nvSpPr>
        <p:spPr>
          <a:xfrm>
            <a:off x="2458672" y="4412782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120 </a:t>
            </a:r>
            <a:endParaRPr lang="en-US">
              <a:latin typeface="+mn-lt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D33F5825-0FDA-D140-F1A6-58DFBAA00C1C}"/>
              </a:ext>
            </a:extLst>
          </p:cNvPr>
          <p:cNvSpPr txBox="1"/>
          <p:nvPr/>
        </p:nvSpPr>
        <p:spPr>
          <a:xfrm>
            <a:off x="2840860" y="4409603"/>
            <a:ext cx="64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Virgo </a:t>
            </a:r>
            <a:endParaRPr lang="en-US">
              <a:latin typeface="+mn-lt"/>
            </a:endParaRP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1654675B-47CD-1CB2-168A-6CD0332D4572}"/>
              </a:ext>
            </a:extLst>
          </p:cNvPr>
          <p:cNvSpPr>
            <a:spLocks/>
          </p:cNvSpPr>
          <p:nvPr/>
        </p:nvSpPr>
        <p:spPr>
          <a:xfrm>
            <a:off x="3717359" y="4316042"/>
            <a:ext cx="418162" cy="41826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A1B6BDD5-C0BB-35AD-F953-C6D289746284}"/>
              </a:ext>
            </a:extLst>
          </p:cNvPr>
          <p:cNvSpPr txBox="1"/>
          <p:nvPr/>
        </p:nvSpPr>
        <p:spPr>
          <a:xfrm>
            <a:off x="3718398" y="441486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6 </a:t>
            </a:r>
            <a:endParaRPr lang="en-US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732D0907-C47D-E145-5243-D44EFF3234E2}"/>
                  </a:ext>
                </a:extLst>
              </p:cNvPr>
              <p:cNvSpPr txBox="1"/>
              <p:nvPr/>
            </p:nvSpPr>
            <p:spPr>
              <a:xfrm>
                <a:off x="436834" y="2887157"/>
                <a:ext cx="5398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732D0907-C47D-E145-5243-D44EFF323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34" y="2887157"/>
                <a:ext cx="539868" cy="276999"/>
              </a:xfrm>
              <a:prstGeom prst="rect">
                <a:avLst/>
              </a:prstGeom>
              <a:blipFill>
                <a:blip r:embed="rId4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6" name="Rectangle 325">
            <a:extLst>
              <a:ext uri="{FF2B5EF4-FFF2-40B4-BE49-F238E27FC236}">
                <a16:creationId xmlns:a16="http://schemas.microsoft.com/office/drawing/2014/main" id="{BE518E17-8967-4FEC-12B1-F5123B70FB05}"/>
              </a:ext>
            </a:extLst>
          </p:cNvPr>
          <p:cNvSpPr>
            <a:spLocks/>
          </p:cNvSpPr>
          <p:nvPr/>
        </p:nvSpPr>
        <p:spPr>
          <a:xfrm>
            <a:off x="6101488" y="187912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65E1051B-36E1-4E68-736A-4B00BFFD9793}"/>
              </a:ext>
            </a:extLst>
          </p:cNvPr>
          <p:cNvSpPr>
            <a:spLocks/>
          </p:cNvSpPr>
          <p:nvPr/>
        </p:nvSpPr>
        <p:spPr>
          <a:xfrm>
            <a:off x="6598836" y="187912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4E03D86C-6E19-8907-8382-AE8A64B4EF40}"/>
              </a:ext>
            </a:extLst>
          </p:cNvPr>
          <p:cNvSpPr>
            <a:spLocks/>
          </p:cNvSpPr>
          <p:nvPr/>
        </p:nvSpPr>
        <p:spPr>
          <a:xfrm>
            <a:off x="7096185" y="1879124"/>
            <a:ext cx="418162" cy="4182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BF8B0B99-3310-175D-34E4-C1DBBC94FFDD}"/>
              </a:ext>
            </a:extLst>
          </p:cNvPr>
          <p:cNvSpPr>
            <a:spLocks/>
          </p:cNvSpPr>
          <p:nvPr/>
        </p:nvSpPr>
        <p:spPr>
          <a:xfrm>
            <a:off x="7593533" y="1879124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2E724988-91DF-190B-46ED-1C37B5DB5CF7}"/>
              </a:ext>
            </a:extLst>
          </p:cNvPr>
          <p:cNvSpPr>
            <a:spLocks/>
          </p:cNvSpPr>
          <p:nvPr/>
        </p:nvSpPr>
        <p:spPr>
          <a:xfrm>
            <a:off x="6101488" y="236816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1102A82C-6B17-E3E5-6DBB-46C03C5F680E}"/>
              </a:ext>
            </a:extLst>
          </p:cNvPr>
          <p:cNvSpPr>
            <a:spLocks/>
          </p:cNvSpPr>
          <p:nvPr/>
        </p:nvSpPr>
        <p:spPr>
          <a:xfrm>
            <a:off x="6598836" y="236816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D321E5AF-DE3C-5473-8480-3933C5A9CE92}"/>
              </a:ext>
            </a:extLst>
          </p:cNvPr>
          <p:cNvSpPr>
            <a:spLocks/>
          </p:cNvSpPr>
          <p:nvPr/>
        </p:nvSpPr>
        <p:spPr>
          <a:xfrm>
            <a:off x="7096185" y="2368161"/>
            <a:ext cx="418162" cy="4182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C5256032-94A9-5624-9FF2-2400D8976E4D}"/>
              </a:ext>
            </a:extLst>
          </p:cNvPr>
          <p:cNvSpPr>
            <a:spLocks/>
          </p:cNvSpPr>
          <p:nvPr/>
        </p:nvSpPr>
        <p:spPr>
          <a:xfrm>
            <a:off x="7593533" y="2368161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17E513FE-6596-BA89-8EB9-7D09132B3558}"/>
              </a:ext>
            </a:extLst>
          </p:cNvPr>
          <p:cNvSpPr>
            <a:spLocks/>
          </p:cNvSpPr>
          <p:nvPr/>
        </p:nvSpPr>
        <p:spPr>
          <a:xfrm>
            <a:off x="6101488" y="285719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93F05087-06AE-0B61-4A48-C0312A0CE901}"/>
              </a:ext>
            </a:extLst>
          </p:cNvPr>
          <p:cNvSpPr>
            <a:spLocks/>
          </p:cNvSpPr>
          <p:nvPr/>
        </p:nvSpPr>
        <p:spPr>
          <a:xfrm>
            <a:off x="6598836" y="285719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3E05D9A5-9065-BDA8-D628-E7391BC86D5D}"/>
              </a:ext>
            </a:extLst>
          </p:cNvPr>
          <p:cNvSpPr>
            <a:spLocks/>
          </p:cNvSpPr>
          <p:nvPr/>
        </p:nvSpPr>
        <p:spPr>
          <a:xfrm>
            <a:off x="7096185" y="2857198"/>
            <a:ext cx="418162" cy="4182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0F8E999C-F131-2AB9-45EC-AA8AB5148B88}"/>
              </a:ext>
            </a:extLst>
          </p:cNvPr>
          <p:cNvSpPr>
            <a:spLocks/>
          </p:cNvSpPr>
          <p:nvPr/>
        </p:nvSpPr>
        <p:spPr>
          <a:xfrm>
            <a:off x="7593533" y="2857198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066CC47D-1C6A-D31B-545D-ED85022F2A46}"/>
              </a:ext>
            </a:extLst>
          </p:cNvPr>
          <p:cNvSpPr>
            <a:spLocks/>
          </p:cNvSpPr>
          <p:nvPr/>
        </p:nvSpPr>
        <p:spPr>
          <a:xfrm>
            <a:off x="6101488" y="334623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3F8F9168-BB9B-9008-29E9-1143160C9847}"/>
              </a:ext>
            </a:extLst>
          </p:cNvPr>
          <p:cNvSpPr>
            <a:spLocks/>
          </p:cNvSpPr>
          <p:nvPr/>
        </p:nvSpPr>
        <p:spPr>
          <a:xfrm>
            <a:off x="6598836" y="334623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8A82DEFA-4A97-F6E0-E8A9-B1306DF27551}"/>
              </a:ext>
            </a:extLst>
          </p:cNvPr>
          <p:cNvSpPr>
            <a:spLocks/>
          </p:cNvSpPr>
          <p:nvPr/>
        </p:nvSpPr>
        <p:spPr>
          <a:xfrm>
            <a:off x="7096185" y="3346235"/>
            <a:ext cx="418162" cy="4182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1F42C211-CDD4-2F9C-2E57-28CD4FAD3D60}"/>
              </a:ext>
            </a:extLst>
          </p:cNvPr>
          <p:cNvSpPr>
            <a:spLocks/>
          </p:cNvSpPr>
          <p:nvPr/>
        </p:nvSpPr>
        <p:spPr>
          <a:xfrm>
            <a:off x="7593533" y="3346235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46F9E4ED-37B8-450A-5E5F-C7DC048C9605}"/>
              </a:ext>
            </a:extLst>
          </p:cNvPr>
          <p:cNvSpPr>
            <a:spLocks/>
          </p:cNvSpPr>
          <p:nvPr/>
        </p:nvSpPr>
        <p:spPr>
          <a:xfrm>
            <a:off x="6101488" y="383527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D9820BF1-32E8-C10D-2354-A118994FD904}"/>
              </a:ext>
            </a:extLst>
          </p:cNvPr>
          <p:cNvSpPr>
            <a:spLocks/>
          </p:cNvSpPr>
          <p:nvPr/>
        </p:nvSpPr>
        <p:spPr>
          <a:xfrm>
            <a:off x="6598836" y="383527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B50004ED-B605-939F-BD84-437976B33C09}"/>
              </a:ext>
            </a:extLst>
          </p:cNvPr>
          <p:cNvSpPr>
            <a:spLocks/>
          </p:cNvSpPr>
          <p:nvPr/>
        </p:nvSpPr>
        <p:spPr>
          <a:xfrm>
            <a:off x="7096185" y="3835273"/>
            <a:ext cx="418162" cy="4182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462C182B-A756-79D4-7A9B-ED360AA486AC}"/>
              </a:ext>
            </a:extLst>
          </p:cNvPr>
          <p:cNvSpPr>
            <a:spLocks/>
          </p:cNvSpPr>
          <p:nvPr/>
        </p:nvSpPr>
        <p:spPr>
          <a:xfrm>
            <a:off x="7593533" y="3835273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6ED647D3-0F3D-72AE-91F9-B0FCA5E13124}"/>
              </a:ext>
            </a:extLst>
          </p:cNvPr>
          <p:cNvSpPr txBox="1"/>
          <p:nvPr/>
        </p:nvSpPr>
        <p:spPr>
          <a:xfrm>
            <a:off x="6079027" y="1639884"/>
            <a:ext cx="4859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Age</a:t>
            </a:r>
            <a:endParaRPr lang="en-US">
              <a:latin typeface="+mn-lt"/>
            </a:endParaRP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F7BCD40C-99F3-36FE-84F4-43A7B9F7F507}"/>
              </a:ext>
            </a:extLst>
          </p:cNvPr>
          <p:cNvSpPr txBox="1"/>
          <p:nvPr/>
        </p:nvSpPr>
        <p:spPr>
          <a:xfrm>
            <a:off x="6520810" y="1637572"/>
            <a:ext cx="582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Height</a:t>
            </a:r>
            <a:endParaRPr lang="en-US">
              <a:latin typeface="+mn-lt"/>
            </a:endParaRP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14406304-88B0-F970-FF1F-1E997781257F}"/>
              </a:ext>
            </a:extLst>
          </p:cNvPr>
          <p:cNvSpPr txBox="1"/>
          <p:nvPr/>
        </p:nvSpPr>
        <p:spPr>
          <a:xfrm>
            <a:off x="7007691" y="1632894"/>
            <a:ext cx="691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1"/>
                </a:solidFill>
                <a:cs typeface="Arial" panose="020B0604020202020204" pitchFamily="34" charset="0"/>
              </a:rPr>
              <a:t>Sisters</a:t>
            </a:r>
            <a:endParaRPr lang="en-US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A3133C16-E836-AD7E-7515-9500F1A4AAEA}"/>
              </a:ext>
            </a:extLst>
          </p:cNvPr>
          <p:cNvSpPr txBox="1"/>
          <p:nvPr/>
        </p:nvSpPr>
        <p:spPr>
          <a:xfrm>
            <a:off x="6098853" y="1974222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5</a:t>
            </a:r>
            <a:endParaRPr lang="en-US">
              <a:latin typeface="+mn-lt"/>
            </a:endParaRP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B253A359-250D-0B83-621D-B7CDD70C40A9}"/>
              </a:ext>
            </a:extLst>
          </p:cNvPr>
          <p:cNvSpPr txBox="1"/>
          <p:nvPr/>
        </p:nvSpPr>
        <p:spPr>
          <a:xfrm>
            <a:off x="6101488" y="247588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22</a:t>
            </a:r>
            <a:endParaRPr lang="en-US">
              <a:latin typeface="+mn-lt"/>
            </a:endParaRP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4CB0F94C-DB52-F58F-D6FC-466C9BCAE106}"/>
              </a:ext>
            </a:extLst>
          </p:cNvPr>
          <p:cNvSpPr txBox="1"/>
          <p:nvPr/>
        </p:nvSpPr>
        <p:spPr>
          <a:xfrm>
            <a:off x="6098853" y="295229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25</a:t>
            </a:r>
            <a:endParaRPr lang="en-US">
              <a:latin typeface="+mn-lt"/>
            </a:endParaRP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C2FF159A-A1EB-42E9-648E-1F7F95E130B4}"/>
              </a:ext>
            </a:extLst>
          </p:cNvPr>
          <p:cNvSpPr txBox="1"/>
          <p:nvPr/>
        </p:nvSpPr>
        <p:spPr>
          <a:xfrm>
            <a:off x="6101488" y="344133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58</a:t>
            </a:r>
            <a:endParaRPr lang="en-US">
              <a:latin typeface="+mn-lt"/>
            </a:endParaRP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A39BFFD8-B5D2-5E67-E836-4910CDCF6CA8}"/>
              </a:ext>
            </a:extLst>
          </p:cNvPr>
          <p:cNvSpPr txBox="1"/>
          <p:nvPr/>
        </p:nvSpPr>
        <p:spPr>
          <a:xfrm>
            <a:off x="6098853" y="3930370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31</a:t>
            </a:r>
            <a:endParaRPr lang="en-US">
              <a:latin typeface="+mn-lt"/>
            </a:endParaRP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C6C54E00-0465-DDE2-0212-89D73BDBCDB0}"/>
              </a:ext>
            </a:extLst>
          </p:cNvPr>
          <p:cNvSpPr txBox="1"/>
          <p:nvPr/>
        </p:nvSpPr>
        <p:spPr>
          <a:xfrm>
            <a:off x="6598836" y="1981092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110</a:t>
            </a:r>
            <a:endParaRPr lang="en-US">
              <a:latin typeface="+mn-lt"/>
            </a:endParaRP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EAF5585B-B341-B1EE-8145-53B13DE43162}"/>
              </a:ext>
            </a:extLst>
          </p:cNvPr>
          <p:cNvSpPr txBox="1"/>
          <p:nvPr/>
        </p:nvSpPr>
        <p:spPr>
          <a:xfrm>
            <a:off x="6598836" y="246788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179</a:t>
            </a:r>
            <a:endParaRPr lang="en-US">
              <a:latin typeface="+mn-lt"/>
            </a:endParaRP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B0E56601-E665-51A6-8CD7-E55A6B43C2D8}"/>
              </a:ext>
            </a:extLst>
          </p:cNvPr>
          <p:cNvSpPr txBox="1"/>
          <p:nvPr/>
        </p:nvSpPr>
        <p:spPr>
          <a:xfrm>
            <a:off x="6589529" y="2967885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192</a:t>
            </a:r>
            <a:endParaRPr lang="en-US">
              <a:latin typeface="+mn-lt"/>
            </a:endParaRP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2AFAFAFF-46B7-E986-B51E-BCE307B253A3}"/>
              </a:ext>
            </a:extLst>
          </p:cNvPr>
          <p:cNvSpPr txBox="1"/>
          <p:nvPr/>
        </p:nvSpPr>
        <p:spPr>
          <a:xfrm>
            <a:off x="6589529" y="344133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163</a:t>
            </a:r>
            <a:endParaRPr lang="en-US">
              <a:latin typeface="+mn-lt"/>
            </a:endParaRP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8E9D607F-3F0A-212F-285D-182580543188}"/>
              </a:ext>
            </a:extLst>
          </p:cNvPr>
          <p:cNvSpPr txBox="1"/>
          <p:nvPr/>
        </p:nvSpPr>
        <p:spPr>
          <a:xfrm>
            <a:off x="6589529" y="392652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169</a:t>
            </a:r>
            <a:endParaRPr lang="en-US">
              <a:latin typeface="+mn-lt"/>
            </a:endParaRP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1917CDF2-0429-7043-F967-1F33CCC88D1B}"/>
              </a:ext>
            </a:extLst>
          </p:cNvPr>
          <p:cNvSpPr txBox="1"/>
          <p:nvPr/>
        </p:nvSpPr>
        <p:spPr>
          <a:xfrm>
            <a:off x="7093581" y="198684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0</a:t>
            </a:r>
            <a:endParaRPr lang="en-US">
              <a:latin typeface="+mn-lt"/>
            </a:endParaRP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0EB88CC8-A59E-8B99-A254-0CD0B1D1B596}"/>
              </a:ext>
            </a:extLst>
          </p:cNvPr>
          <p:cNvSpPr txBox="1"/>
          <p:nvPr/>
        </p:nvSpPr>
        <p:spPr>
          <a:xfrm>
            <a:off x="7096184" y="246357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2</a:t>
            </a:r>
            <a:endParaRPr lang="en-US">
              <a:latin typeface="+mn-lt"/>
            </a:endParaRP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FA092AA4-B1F6-2367-96FC-7C36B8E4AECF}"/>
              </a:ext>
            </a:extLst>
          </p:cNvPr>
          <p:cNvSpPr txBox="1"/>
          <p:nvPr/>
        </p:nvSpPr>
        <p:spPr>
          <a:xfrm>
            <a:off x="7102857" y="2960565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0</a:t>
            </a:r>
            <a:endParaRPr lang="en-US">
              <a:latin typeface="+mn-lt"/>
            </a:endParaRP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6F01C4E4-5DCF-D149-8392-15F1E5D1B131}"/>
              </a:ext>
            </a:extLst>
          </p:cNvPr>
          <p:cNvSpPr txBox="1"/>
          <p:nvPr/>
        </p:nvSpPr>
        <p:spPr>
          <a:xfrm>
            <a:off x="7102857" y="344960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1</a:t>
            </a:r>
            <a:endParaRPr lang="en-US">
              <a:latin typeface="+mn-lt"/>
            </a:endParaRP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C49055E0-D82B-A23E-76D1-159327B329E6}"/>
              </a:ext>
            </a:extLst>
          </p:cNvPr>
          <p:cNvSpPr txBox="1"/>
          <p:nvPr/>
        </p:nvSpPr>
        <p:spPr>
          <a:xfrm>
            <a:off x="7102857" y="3933417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1</a:t>
            </a:r>
            <a:endParaRPr lang="en-US">
              <a:latin typeface="+mn-lt"/>
            </a:endParaRP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9186C6CC-D489-A4A9-3E70-646B841EC40C}"/>
              </a:ext>
            </a:extLst>
          </p:cNvPr>
          <p:cNvSpPr txBox="1"/>
          <p:nvPr/>
        </p:nvSpPr>
        <p:spPr>
          <a:xfrm>
            <a:off x="7587244" y="198684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18 </a:t>
            </a:r>
            <a:endParaRPr lang="en-US">
              <a:latin typeface="+mn-lt"/>
            </a:endParaRP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5F2F4B88-4BA6-2551-E6CD-6F387EE0D1F9}"/>
              </a:ext>
            </a:extLst>
          </p:cNvPr>
          <p:cNvSpPr txBox="1"/>
          <p:nvPr/>
        </p:nvSpPr>
        <p:spPr>
          <a:xfrm>
            <a:off x="7587244" y="2469571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endParaRPr lang="en-US">
              <a:latin typeface="+mn-lt"/>
            </a:endParaRP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313F3E05-4622-44CD-4A52-335AA355807C}"/>
              </a:ext>
            </a:extLst>
          </p:cNvPr>
          <p:cNvSpPr txBox="1"/>
          <p:nvPr/>
        </p:nvSpPr>
        <p:spPr>
          <a:xfrm>
            <a:off x="7587244" y="295229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92 </a:t>
            </a:r>
            <a:endParaRPr lang="en-US">
              <a:latin typeface="+mn-lt"/>
            </a:endParaRP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675875FC-C291-FA05-53AB-FB42C48E7AA9}"/>
              </a:ext>
            </a:extLst>
          </p:cNvPr>
          <p:cNvSpPr txBox="1"/>
          <p:nvPr/>
        </p:nvSpPr>
        <p:spPr>
          <a:xfrm>
            <a:off x="7599822" y="3452620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70 </a:t>
            </a:r>
            <a:endParaRPr lang="en-US">
              <a:latin typeface="+mn-lt"/>
            </a:endParaRP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93C35B9B-9546-52B2-375A-24FDD16D63E0}"/>
              </a:ext>
            </a:extLst>
          </p:cNvPr>
          <p:cNvSpPr txBox="1"/>
          <p:nvPr/>
        </p:nvSpPr>
        <p:spPr>
          <a:xfrm>
            <a:off x="7599822" y="392961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82 </a:t>
            </a:r>
            <a:endParaRPr lang="en-US">
              <a:latin typeface="+mn-lt"/>
            </a:endParaRP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964DCFD3-6A83-1C81-6129-FF77A0E763D6}"/>
              </a:ext>
            </a:extLst>
          </p:cNvPr>
          <p:cNvSpPr txBox="1"/>
          <p:nvPr/>
        </p:nvSpPr>
        <p:spPr>
          <a:xfrm>
            <a:off x="7599822" y="2475664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87 </a:t>
            </a:r>
            <a:endParaRPr lang="en-US">
              <a:latin typeface="+mn-lt"/>
            </a:endParaRPr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CDC5BBE2-0536-F97B-7AE4-59813907E3CD}"/>
              </a:ext>
            </a:extLst>
          </p:cNvPr>
          <p:cNvSpPr>
            <a:spLocks/>
          </p:cNvSpPr>
          <p:nvPr/>
        </p:nvSpPr>
        <p:spPr>
          <a:xfrm>
            <a:off x="6105183" y="4325429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A4951046-759E-9B03-F49C-AABEEDC21885}"/>
              </a:ext>
            </a:extLst>
          </p:cNvPr>
          <p:cNvSpPr>
            <a:spLocks/>
          </p:cNvSpPr>
          <p:nvPr/>
        </p:nvSpPr>
        <p:spPr>
          <a:xfrm>
            <a:off x="6602531" y="4325429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39641D68-E70B-D2A2-0D8E-38BEB40600B2}"/>
              </a:ext>
            </a:extLst>
          </p:cNvPr>
          <p:cNvSpPr>
            <a:spLocks/>
          </p:cNvSpPr>
          <p:nvPr/>
        </p:nvSpPr>
        <p:spPr>
          <a:xfrm>
            <a:off x="7099880" y="4325429"/>
            <a:ext cx="418162" cy="4182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055B653C-0E3D-4834-0C6B-CAA2ADD73E5E}"/>
              </a:ext>
            </a:extLst>
          </p:cNvPr>
          <p:cNvSpPr>
            <a:spLocks/>
          </p:cNvSpPr>
          <p:nvPr/>
        </p:nvSpPr>
        <p:spPr>
          <a:xfrm>
            <a:off x="7597228" y="4325429"/>
            <a:ext cx="418162" cy="418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7D67D20A-0E6B-B1E3-2720-84C0BDF5EFB1}"/>
              </a:ext>
            </a:extLst>
          </p:cNvPr>
          <p:cNvSpPr txBox="1"/>
          <p:nvPr/>
        </p:nvSpPr>
        <p:spPr>
          <a:xfrm>
            <a:off x="6102548" y="4420526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16</a:t>
            </a:r>
            <a:endParaRPr lang="en-US">
              <a:latin typeface="+mn-lt"/>
            </a:endParaRP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7A5B1937-7799-EDC8-79AC-FADE0554FE43}"/>
              </a:ext>
            </a:extLst>
          </p:cNvPr>
          <p:cNvSpPr txBox="1"/>
          <p:nvPr/>
        </p:nvSpPr>
        <p:spPr>
          <a:xfrm>
            <a:off x="6593224" y="4416679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193</a:t>
            </a:r>
            <a:endParaRPr lang="en-US">
              <a:latin typeface="+mn-lt"/>
            </a:endParaRP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F33D59BF-79FB-0D71-95E5-54E02838FFC8}"/>
              </a:ext>
            </a:extLst>
          </p:cNvPr>
          <p:cNvSpPr txBox="1"/>
          <p:nvPr/>
        </p:nvSpPr>
        <p:spPr>
          <a:xfrm>
            <a:off x="7106552" y="4423573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en-US">
              <a:latin typeface="+mn-lt"/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8385E971-98A2-69BF-D2DA-1BDB7A993F75}"/>
              </a:ext>
            </a:extLst>
          </p:cNvPr>
          <p:cNvSpPr txBox="1"/>
          <p:nvPr/>
        </p:nvSpPr>
        <p:spPr>
          <a:xfrm>
            <a:off x="7603517" y="4419772"/>
            <a:ext cx="41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  <a:cs typeface="Arial" panose="020B0604020202020204" pitchFamily="34" charset="0"/>
              </a:rPr>
              <a:t>120 </a:t>
            </a:r>
            <a:endParaRPr lang="en-US">
              <a:latin typeface="+mn-lt"/>
            </a:endParaRP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4F64604D-65E6-D142-1FA2-FE49254ABE08}"/>
              </a:ext>
            </a:extLst>
          </p:cNvPr>
          <p:cNvSpPr txBox="1"/>
          <p:nvPr/>
        </p:nvSpPr>
        <p:spPr>
          <a:xfrm>
            <a:off x="7472705" y="1632894"/>
            <a:ext cx="640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accent2"/>
                </a:solidFill>
                <a:cs typeface="Arial" panose="020B0604020202020204" pitchFamily="34" charset="0"/>
              </a:rPr>
              <a:t>Weight</a:t>
            </a:r>
            <a:endParaRPr lang="en-US">
              <a:latin typeface="+mn-lt"/>
            </a:endParaRPr>
          </a:p>
        </p:txBody>
      </p:sp>
      <p:sp>
        <p:nvSpPr>
          <p:cNvPr id="379" name="Title 7">
            <a:extLst>
              <a:ext uri="{FF2B5EF4-FFF2-40B4-BE49-F238E27FC236}">
                <a16:creationId xmlns:a16="http://schemas.microsoft.com/office/drawing/2014/main" id="{BD42AFA1-89EF-2FB1-3F59-D5CD3C861E4B}"/>
              </a:ext>
            </a:extLst>
          </p:cNvPr>
          <p:cNvSpPr txBox="1">
            <a:spLocks/>
          </p:cNvSpPr>
          <p:nvPr/>
        </p:nvSpPr>
        <p:spPr>
          <a:xfrm>
            <a:off x="-208688" y="770698"/>
            <a:ext cx="6626488" cy="360001"/>
          </a:xfrm>
        </p:spPr>
        <p:txBody>
          <a:bodyPr lIns="360000" tIns="360000" rIns="360000" bIns="36000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ea typeface="+mj-ea"/>
                <a:cs typeface="Times New Roman"/>
              </a:defRPr>
            </a:lvl1pPr>
          </a:lstStyle>
          <a:p>
            <a:pPr algn="ctr"/>
            <a:r>
              <a:rPr lang="en-US" sz="1400">
                <a:solidFill>
                  <a:schemeClr val="accent2"/>
                </a:solidFill>
                <a:cs typeface="Arial" panose="020B0604020202020204" pitchFamily="34" charset="0"/>
              </a:rPr>
              <a:t>What characteristics influence a person’s weekly ramen consumption?</a:t>
            </a:r>
            <a:endParaRPr lang="en-US" sz="1000" i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0" name="TextBox 379">
                <a:extLst>
                  <a:ext uri="{FF2B5EF4-FFF2-40B4-BE49-F238E27FC236}">
                    <a16:creationId xmlns:a16="http://schemas.microsoft.com/office/drawing/2014/main" id="{DEF40EDA-D0F2-4ACD-B310-70E0CFEA828D}"/>
                  </a:ext>
                </a:extLst>
              </p:cNvPr>
              <p:cNvSpPr txBox="1"/>
              <p:nvPr/>
            </p:nvSpPr>
            <p:spPr>
              <a:xfrm>
                <a:off x="4995595" y="2529047"/>
                <a:ext cx="1974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80" name="TextBox 379">
                <a:extLst>
                  <a:ext uri="{FF2B5EF4-FFF2-40B4-BE49-F238E27FC236}">
                    <a16:creationId xmlns:a16="http://schemas.microsoft.com/office/drawing/2014/main" id="{DEF40EDA-D0F2-4ACD-B310-70E0CFEA8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595" y="2529047"/>
                <a:ext cx="197490" cy="276999"/>
              </a:xfrm>
              <a:prstGeom prst="rect">
                <a:avLst/>
              </a:prstGeom>
              <a:blipFill>
                <a:blip r:embed="rId5"/>
                <a:stretch>
                  <a:fillRect l="-39394" r="-33333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92920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cknowledgement of Country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apter break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raphic slides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Updates_No accent bar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92580B121D5040ACF1C3BB881AB73F" ma:contentTypeVersion="14" ma:contentTypeDescription="Create a new document." ma:contentTypeScope="" ma:versionID="1091cb38004b44c441a10ca9df3dc410">
  <xsd:schema xmlns:xsd="http://www.w3.org/2001/XMLSchema" xmlns:xs="http://www.w3.org/2001/XMLSchema" xmlns:p="http://schemas.microsoft.com/office/2006/metadata/properties" xmlns:ns2="7342e17a-d69a-4a7c-aca9-8c457aad35e5" xmlns:ns3="b4ec80fd-8431-40c0-a290-862af3148ca3" targetNamespace="http://schemas.microsoft.com/office/2006/metadata/properties" ma:root="true" ma:fieldsID="fcf02c74aee6b19046370ebc49fc1b2d" ns2:_="" ns3:_="">
    <xsd:import namespace="7342e17a-d69a-4a7c-aca9-8c457aad35e5"/>
    <xsd:import namespace="b4ec80fd-8431-40c0-a290-862af3148c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Reportp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2e17a-d69a-4a7c-aca9-8c457aad3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b492977-2dea-498c-99b4-1555f3d0d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Reportpage" ma:index="21" nillable="true" ma:displayName="Report page" ma:format="Dropdown" ma:internalName="Reportpag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c80fd-8431-40c0-a290-862af3148ca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73a6383-9aee-48ca-96a5-76a7fec42c51}" ma:internalName="TaxCatchAll" ma:showField="CatchAllData" ma:web="b4ec80fd-8431-40c0-a290-862af3148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42e17a-d69a-4a7c-aca9-8c457aad35e5">
      <Terms xmlns="http://schemas.microsoft.com/office/infopath/2007/PartnerControls"/>
    </lcf76f155ced4ddcb4097134ff3c332f>
    <TaxCatchAll xmlns="b4ec80fd-8431-40c0-a290-862af3148ca3" xsi:nil="true"/>
    <Reportpage xmlns="7342e17a-d69a-4a7c-aca9-8c457aad35e5" xsi:nil="true"/>
  </documentManagement>
</p:properties>
</file>

<file path=customXml/itemProps1.xml><?xml version="1.0" encoding="utf-8"?>
<ds:datastoreItem xmlns:ds="http://schemas.openxmlformats.org/officeDocument/2006/customXml" ds:itemID="{959B7B7D-D26A-4C33-826F-DADE54E4FD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C600DA-0CD9-417B-AFD4-46018338836A}">
  <ds:schemaRefs>
    <ds:schemaRef ds:uri="7342e17a-d69a-4a7c-aca9-8c457aad35e5"/>
    <ds:schemaRef ds:uri="b4ec80fd-8431-40c0-a290-862af3148c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1D04B00-E890-4682-9295-DDD3DDE8268D}">
  <ds:schemaRefs>
    <ds:schemaRef ds:uri="7342e17a-d69a-4a7c-aca9-8c457aad35e5"/>
    <ds:schemaRef ds:uri="b4ec80fd-8431-40c0-a290-862af3148c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2455</Words>
  <Application>Microsoft Macintosh PowerPoint</Application>
  <PresentationFormat>On-screen Show (16:9)</PresentationFormat>
  <Paragraphs>694</Paragraphs>
  <Slides>79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79</vt:i4>
      </vt:variant>
    </vt:vector>
  </HeadingPairs>
  <TitlesOfParts>
    <vt:vector size="90" baseType="lpstr">
      <vt:lpstr>Arial</vt:lpstr>
      <vt:lpstr>Calibri</vt:lpstr>
      <vt:lpstr>Cambria Math</vt:lpstr>
      <vt:lpstr>System Font Regular</vt:lpstr>
      <vt:lpstr>Times</vt:lpstr>
      <vt:lpstr>Times New Roman</vt:lpstr>
      <vt:lpstr>Title slides</vt:lpstr>
      <vt:lpstr>Acknowledgement of Country</vt:lpstr>
      <vt:lpstr>Chapter break</vt:lpstr>
      <vt:lpstr>Graphic slides</vt:lpstr>
      <vt:lpstr>Updates_No accent bar</vt:lpstr>
      <vt:lpstr>PowerPoint Presentation</vt:lpstr>
      <vt:lpstr>What characteristics influence a person's ramen consumption?  ____________  </vt:lpstr>
      <vt:lpstr>Feature Selection</vt:lpstr>
      <vt:lpstr>Feature Selection</vt:lpstr>
      <vt:lpstr>Feature Selection</vt:lpstr>
      <vt:lpstr>Feature Selection</vt:lpstr>
      <vt:lpstr>Feature Selection</vt:lpstr>
      <vt:lpstr>Feature Selection</vt:lpstr>
      <vt:lpstr>Feature Selection</vt:lpstr>
      <vt:lpstr>How can we trust our data and feature selection algorithm?  ____________  </vt:lpstr>
      <vt:lpstr>PowerPoint Presentation</vt:lpstr>
      <vt:lpstr>PowerPoint Presentation</vt:lpstr>
      <vt:lpstr>PowerPoint Presentation</vt:lpstr>
      <vt:lpstr>PowerPoint Presentation</vt:lpstr>
      <vt:lpstr>Stability Selection</vt:lpstr>
      <vt:lpstr>Stability Selection</vt:lpstr>
      <vt:lpstr>Stability Selection</vt:lpstr>
      <vt:lpstr>Stability Selection</vt:lpstr>
      <vt:lpstr>Stability Selection</vt:lpstr>
      <vt:lpstr>Stability Selection</vt:lpstr>
      <vt:lpstr>PowerPoint Presentation</vt:lpstr>
      <vt:lpstr>PowerPoint Presentation</vt:lpstr>
      <vt:lpstr>PowerPoint Presentation</vt:lpstr>
      <vt:lpstr>Some Key Definitions… ____________  </vt:lpstr>
      <vt:lpstr>PowerPoint Presentation</vt:lpstr>
      <vt:lpstr>PowerPoint Presentation</vt:lpstr>
      <vt:lpstr>How do we select a stable threshold parameter? ____________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Elbow Method ____________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 is hard to determine a threshold when there is …</vt:lpstr>
      <vt:lpstr>PowerPoint Presentation</vt:lpstr>
      <vt:lpstr>The elbow can be estimated as the variable that best separates the data into two normal distributions by maximising the likelihood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when we have many predictor variables? ____________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</vt:lpstr>
      <vt:lpstr>End slide with university and social links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Martin Huang</cp:lastModifiedBy>
  <cp:revision>1</cp:revision>
  <dcterms:created xsi:type="dcterms:W3CDTF">2022-10-08T02:11:21Z</dcterms:created>
  <dcterms:modified xsi:type="dcterms:W3CDTF">2025-11-24T09:49:01Z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2022-10-08T00:00:00Z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2022-10-08T00:00:00Z</vt:filetime>
  </property>
  <property fmtid="{D5CDD505-2E9C-101B-9397-08002B2CF9AE}" pid="5" name="Producer">
    <vt:lpwstr>Adobe PDF Library 16.0.3</vt:lpwstr>
  </property>
  <property fmtid="{D5CDD505-2E9C-101B-9397-08002B2CF9AE}" pid="6" name="ContentTypeId">
    <vt:lpwstr>0x0101002592580B121D5040ACF1C3BB881AB73F</vt:lpwstr>
  </property>
  <property fmtid="{D5CDD505-2E9C-101B-9397-08002B2CF9AE}" pid="7" name="MediaServiceImageTags">
    <vt:lpwstr/>
  </property>
</Properties>
</file>